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  <p:sldMasterId id="2147483673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4" r:id="rId14"/>
    <p:sldId id="277" r:id="rId15"/>
    <p:sldId id="276" r:id="rId16"/>
    <p:sldId id="275" r:id="rId17"/>
    <p:sldId id="270" r:id="rId18"/>
    <p:sldId id="273" r:id="rId19"/>
    <p:sldId id="272" r:id="rId20"/>
    <p:sldId id="271" r:id="rId21"/>
    <p:sldId id="268" r:id="rId22"/>
    <p:sldId id="269" r:id="rId23"/>
    <p:sldId id="267" r:id="rId24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500063" y="1714500"/>
            <a:ext cx="8286750" cy="1157288"/>
            <a:chOff x="315" y="1080"/>
            <a:chExt cx="5220" cy="729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315" y="1203"/>
              <a:ext cx="5202" cy="606"/>
            </a:xfrm>
            <a:custGeom>
              <a:avLst/>
              <a:gdLst>
                <a:gd name="T0" fmla="*/ 3 w 5124"/>
                <a:gd name="T1" fmla="*/ 600 h 439"/>
                <a:gd name="T2" fmla="*/ 4782 w 5124"/>
                <a:gd name="T3" fmla="*/ 605 h 439"/>
                <a:gd name="T4" fmla="*/ 4937 w 5124"/>
                <a:gd name="T5" fmla="*/ 605 h 439"/>
                <a:gd name="T6" fmla="*/ 5047 w 5124"/>
                <a:gd name="T7" fmla="*/ 507 h 439"/>
                <a:gd name="T8" fmla="*/ 5202 w 5124"/>
                <a:gd name="T9" fmla="*/ 4 h 439"/>
                <a:gd name="T10" fmla="*/ 245 w 5124"/>
                <a:gd name="T11" fmla="*/ 3 h 439"/>
                <a:gd name="T12" fmla="*/ 203 w 5124"/>
                <a:gd name="T13" fmla="*/ 0 h 439"/>
                <a:gd name="T14" fmla="*/ 152 w 5124"/>
                <a:gd name="T15" fmla="*/ 0 h 439"/>
                <a:gd name="T16" fmla="*/ 120 w 5124"/>
                <a:gd name="T17" fmla="*/ 12 h 439"/>
                <a:gd name="T18" fmla="*/ 87 w 5124"/>
                <a:gd name="T19" fmla="*/ 33 h 439"/>
                <a:gd name="T20" fmla="*/ 58 w 5124"/>
                <a:gd name="T21" fmla="*/ 65 h 439"/>
                <a:gd name="T22" fmla="*/ 25 w 5124"/>
                <a:gd name="T23" fmla="*/ 115 h 439"/>
                <a:gd name="T24" fmla="*/ 7 w 5124"/>
                <a:gd name="T25" fmla="*/ 150 h 439"/>
                <a:gd name="T26" fmla="*/ 0 w 5124"/>
                <a:gd name="T27" fmla="*/ 196 h 439"/>
                <a:gd name="T28" fmla="*/ 3 w 5124"/>
                <a:gd name="T29" fmla="*/ 600 h 43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124" h="439">
                  <a:moveTo>
                    <a:pt x="3" y="435"/>
                  </a:moveTo>
                  <a:lnTo>
                    <a:pt x="4710" y="438"/>
                  </a:lnTo>
                  <a:lnTo>
                    <a:pt x="4863" y="438"/>
                  </a:lnTo>
                  <a:cubicBezTo>
                    <a:pt x="4906" y="426"/>
                    <a:pt x="4928" y="439"/>
                    <a:pt x="4971" y="367"/>
                  </a:cubicBezTo>
                  <a:lnTo>
                    <a:pt x="5124" y="3"/>
                  </a:lnTo>
                  <a:lnTo>
                    <a:pt x="241" y="2"/>
                  </a:lnTo>
                  <a:lnTo>
                    <a:pt x="200" y="0"/>
                  </a:lnTo>
                  <a:lnTo>
                    <a:pt x="150" y="0"/>
                  </a:lnTo>
                  <a:lnTo>
                    <a:pt x="118" y="9"/>
                  </a:lnTo>
                  <a:lnTo>
                    <a:pt x="86" y="24"/>
                  </a:lnTo>
                  <a:lnTo>
                    <a:pt x="57" y="47"/>
                  </a:lnTo>
                  <a:lnTo>
                    <a:pt x="25" y="83"/>
                  </a:lnTo>
                  <a:lnTo>
                    <a:pt x="7" y="109"/>
                  </a:lnTo>
                  <a:lnTo>
                    <a:pt x="0" y="142"/>
                  </a:lnTo>
                  <a:lnTo>
                    <a:pt x="3" y="435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>
              <a:noFill/>
              <a:prstDash val="solid"/>
              <a:round/>
              <a:headEnd/>
              <a:tailEnd/>
            </a:ln>
            <a:effectLst>
              <a:outerShdw dist="85194" dir="3806097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5032" y="1203"/>
              <a:ext cx="503" cy="561"/>
            </a:xfrm>
            <a:custGeom>
              <a:avLst/>
              <a:gdLst>
                <a:gd name="T0" fmla="*/ 503 w 488"/>
                <a:gd name="T1" fmla="*/ 0 h 489"/>
                <a:gd name="T2" fmla="*/ 330 w 488"/>
                <a:gd name="T3" fmla="*/ 509 h 489"/>
                <a:gd name="T4" fmla="*/ 249 w 488"/>
                <a:gd name="T5" fmla="*/ 310 h 489"/>
                <a:gd name="T6" fmla="*/ 42 w 488"/>
                <a:gd name="T7" fmla="*/ 309 h 489"/>
                <a:gd name="T8" fmla="*/ 503 w 488"/>
                <a:gd name="T9" fmla="*/ 0 h 4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8" h="489">
                  <a:moveTo>
                    <a:pt x="488" y="0"/>
                  </a:moveTo>
                  <a:lnTo>
                    <a:pt x="320" y="444"/>
                  </a:lnTo>
                  <a:cubicBezTo>
                    <a:pt x="279" y="489"/>
                    <a:pt x="374" y="318"/>
                    <a:pt x="242" y="270"/>
                  </a:cubicBezTo>
                  <a:cubicBezTo>
                    <a:pt x="110" y="222"/>
                    <a:pt x="0" y="316"/>
                    <a:pt x="41" y="269"/>
                  </a:cubicBezTo>
                  <a:lnTo>
                    <a:pt x="488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2700000" scaled="1"/>
            </a:gradFill>
            <a:ln w="3175" cap="flat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70" y="1080"/>
              <a:ext cx="295" cy="602"/>
            </a:xfrm>
            <a:custGeom>
              <a:avLst/>
              <a:gdLst>
                <a:gd name="T0" fmla="*/ 239 w 180"/>
                <a:gd name="T1" fmla="*/ 192 h 417"/>
                <a:gd name="T2" fmla="*/ 274 w 180"/>
                <a:gd name="T3" fmla="*/ 196 h 417"/>
                <a:gd name="T4" fmla="*/ 167 w 180"/>
                <a:gd name="T5" fmla="*/ 546 h 417"/>
                <a:gd name="T6" fmla="*/ 157 w 180"/>
                <a:gd name="T7" fmla="*/ 560 h 417"/>
                <a:gd name="T8" fmla="*/ 146 w 180"/>
                <a:gd name="T9" fmla="*/ 580 h 417"/>
                <a:gd name="T10" fmla="*/ 123 w 180"/>
                <a:gd name="T11" fmla="*/ 595 h 417"/>
                <a:gd name="T12" fmla="*/ 97 w 180"/>
                <a:gd name="T13" fmla="*/ 602 h 417"/>
                <a:gd name="T14" fmla="*/ 57 w 180"/>
                <a:gd name="T15" fmla="*/ 595 h 417"/>
                <a:gd name="T16" fmla="*/ 38 w 180"/>
                <a:gd name="T17" fmla="*/ 585 h 417"/>
                <a:gd name="T18" fmla="*/ 23 w 180"/>
                <a:gd name="T19" fmla="*/ 576 h 417"/>
                <a:gd name="T20" fmla="*/ 5 w 180"/>
                <a:gd name="T21" fmla="*/ 551 h 417"/>
                <a:gd name="T22" fmla="*/ 0 w 180"/>
                <a:gd name="T23" fmla="*/ 537 h 417"/>
                <a:gd name="T24" fmla="*/ 5 w 180"/>
                <a:gd name="T25" fmla="*/ 500 h 417"/>
                <a:gd name="T26" fmla="*/ 141 w 180"/>
                <a:gd name="T27" fmla="*/ 49 h 417"/>
                <a:gd name="T28" fmla="*/ 148 w 180"/>
                <a:gd name="T29" fmla="*/ 32 h 417"/>
                <a:gd name="T30" fmla="*/ 162 w 180"/>
                <a:gd name="T31" fmla="*/ 17 h 417"/>
                <a:gd name="T32" fmla="*/ 180 w 180"/>
                <a:gd name="T33" fmla="*/ 6 h 417"/>
                <a:gd name="T34" fmla="*/ 202 w 180"/>
                <a:gd name="T35" fmla="*/ 0 h 417"/>
                <a:gd name="T36" fmla="*/ 244 w 180"/>
                <a:gd name="T37" fmla="*/ 1 h 417"/>
                <a:gd name="T38" fmla="*/ 266 w 180"/>
                <a:gd name="T39" fmla="*/ 9 h 417"/>
                <a:gd name="T40" fmla="*/ 284 w 180"/>
                <a:gd name="T41" fmla="*/ 23 h 417"/>
                <a:gd name="T42" fmla="*/ 290 w 180"/>
                <a:gd name="T43" fmla="*/ 45 h 417"/>
                <a:gd name="T44" fmla="*/ 295 w 180"/>
                <a:gd name="T45" fmla="*/ 62 h 417"/>
                <a:gd name="T46" fmla="*/ 293 w 180"/>
                <a:gd name="T47" fmla="*/ 87 h 417"/>
                <a:gd name="T48" fmla="*/ 280 w 180"/>
                <a:gd name="T49" fmla="*/ 130 h 417"/>
                <a:gd name="T50" fmla="*/ 244 w 180"/>
                <a:gd name="T51" fmla="*/ 130 h 417"/>
                <a:gd name="T52" fmla="*/ 254 w 180"/>
                <a:gd name="T53" fmla="*/ 88 h 417"/>
                <a:gd name="T54" fmla="*/ 259 w 180"/>
                <a:gd name="T55" fmla="*/ 74 h 417"/>
                <a:gd name="T56" fmla="*/ 259 w 180"/>
                <a:gd name="T57" fmla="*/ 58 h 417"/>
                <a:gd name="T58" fmla="*/ 254 w 180"/>
                <a:gd name="T59" fmla="*/ 39 h 417"/>
                <a:gd name="T60" fmla="*/ 239 w 180"/>
                <a:gd name="T61" fmla="*/ 32 h 417"/>
                <a:gd name="T62" fmla="*/ 215 w 180"/>
                <a:gd name="T63" fmla="*/ 27 h 417"/>
                <a:gd name="T64" fmla="*/ 195 w 180"/>
                <a:gd name="T65" fmla="*/ 36 h 417"/>
                <a:gd name="T66" fmla="*/ 185 w 180"/>
                <a:gd name="T67" fmla="*/ 52 h 417"/>
                <a:gd name="T68" fmla="*/ 175 w 180"/>
                <a:gd name="T69" fmla="*/ 71 h 417"/>
                <a:gd name="T70" fmla="*/ 170 w 180"/>
                <a:gd name="T71" fmla="*/ 88 h 417"/>
                <a:gd name="T72" fmla="*/ 39 w 180"/>
                <a:gd name="T73" fmla="*/ 515 h 417"/>
                <a:gd name="T74" fmla="*/ 34 w 180"/>
                <a:gd name="T75" fmla="*/ 537 h 417"/>
                <a:gd name="T76" fmla="*/ 44 w 180"/>
                <a:gd name="T77" fmla="*/ 554 h 417"/>
                <a:gd name="T78" fmla="*/ 67 w 180"/>
                <a:gd name="T79" fmla="*/ 564 h 417"/>
                <a:gd name="T80" fmla="*/ 84 w 180"/>
                <a:gd name="T81" fmla="*/ 567 h 417"/>
                <a:gd name="T82" fmla="*/ 116 w 180"/>
                <a:gd name="T83" fmla="*/ 563 h 417"/>
                <a:gd name="T84" fmla="*/ 133 w 180"/>
                <a:gd name="T85" fmla="*/ 538 h 417"/>
                <a:gd name="T86" fmla="*/ 138 w 180"/>
                <a:gd name="T87" fmla="*/ 520 h 417"/>
                <a:gd name="T88" fmla="*/ 239 w 180"/>
                <a:gd name="T89" fmla="*/ 192 h 41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80" h="417">
                  <a:moveTo>
                    <a:pt x="146" y="133"/>
                  </a:moveTo>
                  <a:lnTo>
                    <a:pt x="167" y="136"/>
                  </a:lnTo>
                  <a:lnTo>
                    <a:pt x="102" y="378"/>
                  </a:lnTo>
                  <a:lnTo>
                    <a:pt x="96" y="388"/>
                  </a:lnTo>
                  <a:lnTo>
                    <a:pt x="89" y="402"/>
                  </a:lnTo>
                  <a:lnTo>
                    <a:pt x="75" y="412"/>
                  </a:lnTo>
                  <a:lnTo>
                    <a:pt x="59" y="417"/>
                  </a:lnTo>
                  <a:lnTo>
                    <a:pt x="35" y="412"/>
                  </a:lnTo>
                  <a:lnTo>
                    <a:pt x="23" y="405"/>
                  </a:lnTo>
                  <a:lnTo>
                    <a:pt x="14" y="399"/>
                  </a:lnTo>
                  <a:lnTo>
                    <a:pt x="3" y="382"/>
                  </a:lnTo>
                  <a:lnTo>
                    <a:pt x="0" y="372"/>
                  </a:lnTo>
                  <a:lnTo>
                    <a:pt x="3" y="346"/>
                  </a:lnTo>
                  <a:lnTo>
                    <a:pt x="86" y="34"/>
                  </a:lnTo>
                  <a:lnTo>
                    <a:pt x="90" y="22"/>
                  </a:lnTo>
                  <a:lnTo>
                    <a:pt x="99" y="12"/>
                  </a:lnTo>
                  <a:lnTo>
                    <a:pt x="110" y="4"/>
                  </a:lnTo>
                  <a:lnTo>
                    <a:pt x="123" y="0"/>
                  </a:lnTo>
                  <a:lnTo>
                    <a:pt x="149" y="1"/>
                  </a:lnTo>
                  <a:lnTo>
                    <a:pt x="162" y="6"/>
                  </a:lnTo>
                  <a:lnTo>
                    <a:pt x="173" y="16"/>
                  </a:lnTo>
                  <a:lnTo>
                    <a:pt x="177" y="31"/>
                  </a:lnTo>
                  <a:lnTo>
                    <a:pt x="180" y="43"/>
                  </a:lnTo>
                  <a:lnTo>
                    <a:pt x="179" y="60"/>
                  </a:lnTo>
                  <a:lnTo>
                    <a:pt x="171" y="90"/>
                  </a:lnTo>
                  <a:lnTo>
                    <a:pt x="149" y="90"/>
                  </a:lnTo>
                  <a:lnTo>
                    <a:pt x="155" y="61"/>
                  </a:lnTo>
                  <a:lnTo>
                    <a:pt x="158" y="51"/>
                  </a:lnTo>
                  <a:lnTo>
                    <a:pt x="158" y="40"/>
                  </a:lnTo>
                  <a:lnTo>
                    <a:pt x="155" y="27"/>
                  </a:lnTo>
                  <a:lnTo>
                    <a:pt x="146" y="22"/>
                  </a:lnTo>
                  <a:lnTo>
                    <a:pt x="131" y="19"/>
                  </a:lnTo>
                  <a:lnTo>
                    <a:pt x="119" y="25"/>
                  </a:lnTo>
                  <a:lnTo>
                    <a:pt x="113" y="36"/>
                  </a:lnTo>
                  <a:lnTo>
                    <a:pt x="107" y="49"/>
                  </a:lnTo>
                  <a:lnTo>
                    <a:pt x="104" y="61"/>
                  </a:lnTo>
                  <a:lnTo>
                    <a:pt x="24" y="357"/>
                  </a:lnTo>
                  <a:lnTo>
                    <a:pt x="21" y="372"/>
                  </a:lnTo>
                  <a:lnTo>
                    <a:pt x="27" y="384"/>
                  </a:lnTo>
                  <a:lnTo>
                    <a:pt x="41" y="391"/>
                  </a:lnTo>
                  <a:lnTo>
                    <a:pt x="51" y="393"/>
                  </a:lnTo>
                  <a:lnTo>
                    <a:pt x="71" y="390"/>
                  </a:lnTo>
                  <a:lnTo>
                    <a:pt x="81" y="373"/>
                  </a:lnTo>
                  <a:lnTo>
                    <a:pt x="84" y="360"/>
                  </a:lnTo>
                  <a:lnTo>
                    <a:pt x="146" y="133"/>
                  </a:lnTo>
                  <a:close/>
                </a:path>
              </a:pathLst>
            </a:custGeom>
            <a:gradFill rotWithShape="0">
              <a:gsLst>
                <a:gs pos="0">
                  <a:srgbClr val="F0F0F0"/>
                </a:gs>
                <a:gs pos="100000">
                  <a:srgbClr val="B2B2B2"/>
                </a:gs>
              </a:gsLst>
              <a:path path="rect">
                <a:fillToRect l="50000" t="50000" r="50000" b="50000"/>
              </a:path>
            </a:gradFill>
            <a:ln w="3175" cap="flat" cmpd="sng">
              <a:noFill/>
              <a:prstDash val="solid"/>
              <a:round/>
              <a:headEnd/>
              <a:tailEnd/>
            </a:ln>
            <a:effectLst>
              <a:outerShdw dist="25400" algn="ctr" rotWithShape="0">
                <a:schemeClr val="tx1"/>
              </a:outerShdw>
            </a:effectLst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37894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1071563" y="2000250"/>
            <a:ext cx="7643812" cy="85725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14450" y="3571875"/>
            <a:ext cx="6400800" cy="1966913"/>
          </a:xfrm>
        </p:spPr>
        <p:txBody>
          <a:bodyPr/>
          <a:lstStyle>
            <a:lvl1pPr marL="0" indent="0" algn="ctr">
              <a:buFont typeface="Wingdings 2" pitchFamily="18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4DA4B-9672-42EB-BEB1-452C8E81BA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492052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16E5D-DA67-4E0C-AC9C-582AB180BFD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4506604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40513" y="390525"/>
            <a:ext cx="2046287" cy="57356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00063" y="390525"/>
            <a:ext cx="5988050" cy="57356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4C05E-02CD-471C-A4F2-95E4AD930B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2337196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제목, 클립 아트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76325" y="390525"/>
            <a:ext cx="7543800" cy="8572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클립 아트 개체 틀 2"/>
          <p:cNvSpPr>
            <a:spLocks noGrp="1"/>
          </p:cNvSpPr>
          <p:nvPr>
            <p:ph type="clipArt" sz="half" idx="1"/>
          </p:nvPr>
        </p:nvSpPr>
        <p:spPr>
          <a:xfrm>
            <a:off x="500063" y="1571625"/>
            <a:ext cx="4016375" cy="4554538"/>
          </a:xfrm>
        </p:spPr>
        <p:txBody>
          <a:bodyPr/>
          <a:lstStyle/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668838" y="1571625"/>
            <a:ext cx="4017962" cy="45545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21EE4-E6D7-44CE-B88C-F46930B5190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2719960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8763000" y="0"/>
            <a:ext cx="381000" cy="6858000"/>
            <a:chOff x="0" y="0"/>
            <a:chExt cx="240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40" cy="768"/>
              <a:chOff x="0" y="0"/>
              <a:chExt cx="240" cy="768"/>
            </a:xfrm>
          </p:grpSpPr>
          <p:sp>
            <p:nvSpPr>
              <p:cNvPr id="19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7" name="Rectangle 5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8" name="Rectangle 6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9" name="Rectangle 7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0" name="Rectangle 8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1" name="Rectangle 9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2" name="Rectangle 10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3" name="Rectangle 11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4" name="Rectangle 12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5" name="Rectangle 13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6" name="Rectangle 14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7" name="Rectangle 15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8" name="Rectangle 16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9" name="Rectangle 17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0" name="Rectangle 18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1" name="Rectangle 19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2" name="Rectangle 20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3" name="Rectangle 21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4" name="Rectangle 22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5" name="Rectangle 23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6" name="Rectangle 24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7" name="Rectangle 25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8" name="Rectangle 26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9" name="Rectangle 27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0" name="Rectangle 28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1" name="Rectangle 29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2" name="Rectangle 30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3" name="Rectangle 31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4" name="Rectangle 32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5" name="Rectangle 33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6" name="Rectangle 34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7" name="Rectangle 35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8" name="Rectangle 36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9" name="Rectangle 37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0" name="Rectangle 38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1" name="Rectangle 39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2" name="Rectangle 40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3" name="Rectangle 41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4" name="Rectangle 42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5" name="Rectangle 43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44"/>
            <p:cNvGrpSpPr>
              <a:grpSpLocks/>
            </p:cNvGrpSpPr>
            <p:nvPr userDrawn="1"/>
          </p:nvGrpSpPr>
          <p:grpSpPr bwMode="auto">
            <a:xfrm>
              <a:off x="0" y="768"/>
              <a:ext cx="240" cy="768"/>
              <a:chOff x="0" y="0"/>
              <a:chExt cx="240" cy="768"/>
            </a:xfrm>
          </p:grpSpPr>
          <p:sp>
            <p:nvSpPr>
              <p:cNvPr id="156" name="Rectangle 45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7" name="Rectangle 46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8" name="Rectangle 47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9" name="Rectangle 48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0" name="Rectangle 49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1" name="Rectangle 50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2" name="Rectangle 51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3" name="Rectangle 52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4" name="Rectangle 53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5" name="Rectangle 54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6" name="Rectangle 55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7" name="Rectangle 56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8" name="Rectangle 57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9" name="Rectangle 58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0" name="Rectangle 59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1" name="Rectangle 60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2" name="Rectangle 61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3" name="Rectangle 62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4" name="Rectangle 63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5" name="Rectangle 64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6" name="Rectangle 65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7" name="Rectangle 66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8" name="Rectangle 67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9" name="Rectangle 68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0" name="Rectangle 69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1" name="Rectangle 70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2" name="Rectangle 71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3" name="Rectangle 72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4" name="Rectangle 73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5" name="Rectangle 74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6" name="Rectangle 75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7" name="Rectangle 76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8" name="Rectangle 77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9" name="Rectangle 78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0" name="Rectangle 79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1" name="Rectangle 80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2" name="Rectangle 81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3" name="Rectangle 82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4" name="Rectangle 83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5" name="Rectangle 84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7" name="Group 85"/>
            <p:cNvGrpSpPr>
              <a:grpSpLocks/>
            </p:cNvGrpSpPr>
            <p:nvPr userDrawn="1"/>
          </p:nvGrpSpPr>
          <p:grpSpPr bwMode="auto">
            <a:xfrm>
              <a:off x="0" y="1536"/>
              <a:ext cx="240" cy="768"/>
              <a:chOff x="0" y="0"/>
              <a:chExt cx="240" cy="768"/>
            </a:xfrm>
          </p:grpSpPr>
          <p:sp>
            <p:nvSpPr>
              <p:cNvPr id="116" name="Rectangle 86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7" name="Rectangle 87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8" name="Rectangle 88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9" name="Rectangle 89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0" name="Rectangle 90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1" name="Rectangle 91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2" name="Rectangle 92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3" name="Rectangle 93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4" name="Rectangle 94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5" name="Rectangle 95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6" name="Rectangle 96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7" name="Rectangle 97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8" name="Rectangle 98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9" name="Rectangle 99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0" name="Rectangle 100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1" name="Rectangle 101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2" name="Rectangle 102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3" name="Rectangle 103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4" name="Rectangle 104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5" name="Rectangle 105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6" name="Rectangle 106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7" name="Rectangle 107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8" name="Rectangle 108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9" name="Rectangle 109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0" name="Rectangle 110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1" name="Rectangle 111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2" name="Rectangle 112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3" name="Rectangle 113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4" name="Rectangle 114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5" name="Rectangle 115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6" name="Rectangle 116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7" name="Rectangle 117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8" name="Rectangle 118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9" name="Rectangle 119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0" name="Rectangle 120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1" name="Rectangle 121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2" name="Rectangle 122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" name="Rectangle 123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4" name="Rectangle 124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5" name="Rectangle 125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8" name="Group 126"/>
            <p:cNvGrpSpPr>
              <a:grpSpLocks/>
            </p:cNvGrpSpPr>
            <p:nvPr userDrawn="1"/>
          </p:nvGrpSpPr>
          <p:grpSpPr bwMode="auto">
            <a:xfrm>
              <a:off x="0" y="2304"/>
              <a:ext cx="240" cy="768"/>
              <a:chOff x="0" y="0"/>
              <a:chExt cx="240" cy="768"/>
            </a:xfrm>
          </p:grpSpPr>
          <p:sp>
            <p:nvSpPr>
              <p:cNvPr id="76" name="Rectangle 127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77" name="Rectangle 128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78" name="Rectangle 129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79" name="Rectangle 130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0" name="Rectangle 131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1" name="Rectangle 132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2" name="Rectangle 133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3" name="Rectangle 134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4" name="Rectangle 135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5" name="Rectangle 136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6" name="Rectangle 137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7" name="Rectangle 138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8" name="Rectangle 139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89" name="Rectangle 140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0" name="Rectangle 141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1" name="Rectangle 142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2" name="Rectangle 143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3" name="Rectangle 144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4" name="Rectangle 145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5" name="Rectangle 146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6" name="Rectangle 147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7" name="Rectangle 148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8" name="Rectangle 149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99" name="Rectangle 150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0" name="Rectangle 151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1" name="Rectangle 152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2" name="Rectangle 153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3" name="Rectangle 154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4" name="Rectangle 155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5" name="Rectangle 156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6" name="Rectangle 157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7" name="Rectangle 158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8" name="Rectangle 159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9" name="Rectangle 160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0" name="Rectangle 161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1" name="Rectangle 162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2" name="Rectangle 163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3" name="Rectangle 164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4" name="Rectangle 165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5" name="Rectangle 166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9" name="Group 167"/>
            <p:cNvGrpSpPr>
              <a:grpSpLocks/>
            </p:cNvGrpSpPr>
            <p:nvPr userDrawn="1"/>
          </p:nvGrpSpPr>
          <p:grpSpPr bwMode="auto">
            <a:xfrm>
              <a:off x="0" y="3072"/>
              <a:ext cx="240" cy="768"/>
              <a:chOff x="0" y="3072"/>
              <a:chExt cx="240" cy="768"/>
            </a:xfrm>
          </p:grpSpPr>
          <p:sp>
            <p:nvSpPr>
              <p:cNvPr id="36" name="Rectangle 168"/>
              <p:cNvSpPr>
                <a:spLocks noChangeArrowheads="1"/>
              </p:cNvSpPr>
              <p:nvPr userDrawn="1"/>
            </p:nvSpPr>
            <p:spPr bwMode="auto">
              <a:xfrm>
                <a:off x="0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" name="Rectangle 169"/>
              <p:cNvSpPr>
                <a:spLocks noChangeArrowheads="1"/>
              </p:cNvSpPr>
              <p:nvPr userDrawn="1"/>
            </p:nvSpPr>
            <p:spPr bwMode="auto">
              <a:xfrm>
                <a:off x="48" y="30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" name="Rectangle 170"/>
              <p:cNvSpPr>
                <a:spLocks noChangeArrowheads="1"/>
              </p:cNvSpPr>
              <p:nvPr userDrawn="1"/>
            </p:nvSpPr>
            <p:spPr bwMode="auto">
              <a:xfrm>
                <a:off x="96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" name="Rectangle 171"/>
              <p:cNvSpPr>
                <a:spLocks noChangeArrowheads="1"/>
              </p:cNvSpPr>
              <p:nvPr userDrawn="1"/>
            </p:nvSpPr>
            <p:spPr bwMode="auto">
              <a:xfrm>
                <a:off x="144" y="30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" name="Rectangle 172"/>
              <p:cNvSpPr>
                <a:spLocks noChangeArrowheads="1"/>
              </p:cNvSpPr>
              <p:nvPr userDrawn="1"/>
            </p:nvSpPr>
            <p:spPr bwMode="auto">
              <a:xfrm>
                <a:off x="192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" name="Rectangle 173"/>
              <p:cNvSpPr>
                <a:spLocks noChangeArrowheads="1"/>
              </p:cNvSpPr>
              <p:nvPr userDrawn="1"/>
            </p:nvSpPr>
            <p:spPr bwMode="auto">
              <a:xfrm>
                <a:off x="0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" name="Rectangle 174"/>
              <p:cNvSpPr>
                <a:spLocks noChangeArrowheads="1"/>
              </p:cNvSpPr>
              <p:nvPr userDrawn="1"/>
            </p:nvSpPr>
            <p:spPr bwMode="auto">
              <a:xfrm>
                <a:off x="48" y="316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" name="Rectangle 175"/>
              <p:cNvSpPr>
                <a:spLocks noChangeArrowheads="1"/>
              </p:cNvSpPr>
              <p:nvPr userDrawn="1"/>
            </p:nvSpPr>
            <p:spPr bwMode="auto">
              <a:xfrm>
                <a:off x="96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" name="Rectangle 176"/>
              <p:cNvSpPr>
                <a:spLocks noChangeArrowheads="1"/>
              </p:cNvSpPr>
              <p:nvPr userDrawn="1"/>
            </p:nvSpPr>
            <p:spPr bwMode="auto">
              <a:xfrm>
                <a:off x="144" y="316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" name="Rectangle 177"/>
              <p:cNvSpPr>
                <a:spLocks noChangeArrowheads="1"/>
              </p:cNvSpPr>
              <p:nvPr userDrawn="1"/>
            </p:nvSpPr>
            <p:spPr bwMode="auto">
              <a:xfrm>
                <a:off x="192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" name="Rectangle 178"/>
              <p:cNvSpPr>
                <a:spLocks noChangeArrowheads="1"/>
              </p:cNvSpPr>
              <p:nvPr userDrawn="1"/>
            </p:nvSpPr>
            <p:spPr bwMode="auto">
              <a:xfrm>
                <a:off x="0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7" name="Rectangle 179"/>
              <p:cNvSpPr>
                <a:spLocks noChangeArrowheads="1"/>
              </p:cNvSpPr>
              <p:nvPr userDrawn="1"/>
            </p:nvSpPr>
            <p:spPr bwMode="auto">
              <a:xfrm>
                <a:off x="48" y="326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8" name="Rectangle 180"/>
              <p:cNvSpPr>
                <a:spLocks noChangeArrowheads="1"/>
              </p:cNvSpPr>
              <p:nvPr userDrawn="1"/>
            </p:nvSpPr>
            <p:spPr bwMode="auto">
              <a:xfrm>
                <a:off x="96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9" name="Rectangle 181"/>
              <p:cNvSpPr>
                <a:spLocks noChangeArrowheads="1"/>
              </p:cNvSpPr>
              <p:nvPr userDrawn="1"/>
            </p:nvSpPr>
            <p:spPr bwMode="auto">
              <a:xfrm>
                <a:off x="144" y="326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0" name="Rectangle 182"/>
              <p:cNvSpPr>
                <a:spLocks noChangeArrowheads="1"/>
              </p:cNvSpPr>
              <p:nvPr userDrawn="1"/>
            </p:nvSpPr>
            <p:spPr bwMode="auto">
              <a:xfrm>
                <a:off x="192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" name="Rectangle 183"/>
              <p:cNvSpPr>
                <a:spLocks noChangeArrowheads="1"/>
              </p:cNvSpPr>
              <p:nvPr userDrawn="1"/>
            </p:nvSpPr>
            <p:spPr bwMode="auto">
              <a:xfrm>
                <a:off x="0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2" name="Rectangle 184"/>
              <p:cNvSpPr>
                <a:spLocks noChangeArrowheads="1"/>
              </p:cNvSpPr>
              <p:nvPr userDrawn="1"/>
            </p:nvSpPr>
            <p:spPr bwMode="auto">
              <a:xfrm>
                <a:off x="48" y="336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3" name="Rectangle 185"/>
              <p:cNvSpPr>
                <a:spLocks noChangeArrowheads="1"/>
              </p:cNvSpPr>
              <p:nvPr userDrawn="1"/>
            </p:nvSpPr>
            <p:spPr bwMode="auto">
              <a:xfrm>
                <a:off x="96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4" name="Rectangle 186"/>
              <p:cNvSpPr>
                <a:spLocks noChangeArrowheads="1"/>
              </p:cNvSpPr>
              <p:nvPr userDrawn="1"/>
            </p:nvSpPr>
            <p:spPr bwMode="auto">
              <a:xfrm>
                <a:off x="144" y="336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5" name="Rectangle 187"/>
              <p:cNvSpPr>
                <a:spLocks noChangeArrowheads="1"/>
              </p:cNvSpPr>
              <p:nvPr userDrawn="1"/>
            </p:nvSpPr>
            <p:spPr bwMode="auto">
              <a:xfrm>
                <a:off x="192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6" name="Rectangle 188"/>
              <p:cNvSpPr>
                <a:spLocks noChangeArrowheads="1"/>
              </p:cNvSpPr>
              <p:nvPr userDrawn="1"/>
            </p:nvSpPr>
            <p:spPr bwMode="auto">
              <a:xfrm>
                <a:off x="0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7" name="Rectangle 189"/>
              <p:cNvSpPr>
                <a:spLocks noChangeArrowheads="1"/>
              </p:cNvSpPr>
              <p:nvPr userDrawn="1"/>
            </p:nvSpPr>
            <p:spPr bwMode="auto">
              <a:xfrm>
                <a:off x="48" y="345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8" name="Rectangle 190"/>
              <p:cNvSpPr>
                <a:spLocks noChangeArrowheads="1"/>
              </p:cNvSpPr>
              <p:nvPr userDrawn="1"/>
            </p:nvSpPr>
            <p:spPr bwMode="auto">
              <a:xfrm>
                <a:off x="96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9" name="Rectangle 191"/>
              <p:cNvSpPr>
                <a:spLocks noChangeArrowheads="1"/>
              </p:cNvSpPr>
              <p:nvPr userDrawn="1"/>
            </p:nvSpPr>
            <p:spPr bwMode="auto">
              <a:xfrm>
                <a:off x="144" y="345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0" name="Rectangle 192"/>
              <p:cNvSpPr>
                <a:spLocks noChangeArrowheads="1"/>
              </p:cNvSpPr>
              <p:nvPr userDrawn="1"/>
            </p:nvSpPr>
            <p:spPr bwMode="auto">
              <a:xfrm>
                <a:off x="192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1" name="Rectangle 193"/>
              <p:cNvSpPr>
                <a:spLocks noChangeArrowheads="1"/>
              </p:cNvSpPr>
              <p:nvPr userDrawn="1"/>
            </p:nvSpPr>
            <p:spPr bwMode="auto">
              <a:xfrm>
                <a:off x="0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2" name="Rectangle 194"/>
              <p:cNvSpPr>
                <a:spLocks noChangeArrowheads="1"/>
              </p:cNvSpPr>
              <p:nvPr userDrawn="1"/>
            </p:nvSpPr>
            <p:spPr bwMode="auto">
              <a:xfrm>
                <a:off x="48" y="355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3" name="Rectangle 195"/>
              <p:cNvSpPr>
                <a:spLocks noChangeArrowheads="1"/>
              </p:cNvSpPr>
              <p:nvPr userDrawn="1"/>
            </p:nvSpPr>
            <p:spPr bwMode="auto">
              <a:xfrm>
                <a:off x="96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4" name="Rectangle 196"/>
              <p:cNvSpPr>
                <a:spLocks noChangeArrowheads="1"/>
              </p:cNvSpPr>
              <p:nvPr userDrawn="1"/>
            </p:nvSpPr>
            <p:spPr bwMode="auto">
              <a:xfrm>
                <a:off x="144" y="355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5" name="Rectangle 197"/>
              <p:cNvSpPr>
                <a:spLocks noChangeArrowheads="1"/>
              </p:cNvSpPr>
              <p:nvPr userDrawn="1"/>
            </p:nvSpPr>
            <p:spPr bwMode="auto">
              <a:xfrm>
                <a:off x="192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6" name="Rectangle 198"/>
              <p:cNvSpPr>
                <a:spLocks noChangeArrowheads="1"/>
              </p:cNvSpPr>
              <p:nvPr userDrawn="1"/>
            </p:nvSpPr>
            <p:spPr bwMode="auto">
              <a:xfrm>
                <a:off x="0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7" name="Rectangle 199"/>
              <p:cNvSpPr>
                <a:spLocks noChangeArrowheads="1"/>
              </p:cNvSpPr>
              <p:nvPr userDrawn="1"/>
            </p:nvSpPr>
            <p:spPr bwMode="auto">
              <a:xfrm>
                <a:off x="48" y="36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8" name="Rectangle 200"/>
              <p:cNvSpPr>
                <a:spLocks noChangeArrowheads="1"/>
              </p:cNvSpPr>
              <p:nvPr userDrawn="1"/>
            </p:nvSpPr>
            <p:spPr bwMode="auto">
              <a:xfrm>
                <a:off x="96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9" name="Rectangle 201"/>
              <p:cNvSpPr>
                <a:spLocks noChangeArrowheads="1"/>
              </p:cNvSpPr>
              <p:nvPr userDrawn="1"/>
            </p:nvSpPr>
            <p:spPr bwMode="auto">
              <a:xfrm>
                <a:off x="144" y="36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70" name="Rectangle 202"/>
              <p:cNvSpPr>
                <a:spLocks noChangeArrowheads="1"/>
              </p:cNvSpPr>
              <p:nvPr userDrawn="1"/>
            </p:nvSpPr>
            <p:spPr bwMode="auto">
              <a:xfrm>
                <a:off x="192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71" name="Rectangle 203"/>
              <p:cNvSpPr>
                <a:spLocks noChangeArrowheads="1"/>
              </p:cNvSpPr>
              <p:nvPr userDrawn="1"/>
            </p:nvSpPr>
            <p:spPr bwMode="auto">
              <a:xfrm>
                <a:off x="0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72" name="Rectangle 204"/>
              <p:cNvSpPr>
                <a:spLocks noChangeArrowheads="1"/>
              </p:cNvSpPr>
              <p:nvPr userDrawn="1"/>
            </p:nvSpPr>
            <p:spPr bwMode="auto">
              <a:xfrm>
                <a:off x="48" y="37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73" name="Rectangle 205"/>
              <p:cNvSpPr>
                <a:spLocks noChangeArrowheads="1"/>
              </p:cNvSpPr>
              <p:nvPr userDrawn="1"/>
            </p:nvSpPr>
            <p:spPr bwMode="auto">
              <a:xfrm>
                <a:off x="96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74" name="Rectangle 206"/>
              <p:cNvSpPr>
                <a:spLocks noChangeArrowheads="1"/>
              </p:cNvSpPr>
              <p:nvPr userDrawn="1"/>
            </p:nvSpPr>
            <p:spPr bwMode="auto">
              <a:xfrm>
                <a:off x="144" y="37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75" name="Rectangle 207"/>
              <p:cNvSpPr>
                <a:spLocks noChangeArrowheads="1"/>
              </p:cNvSpPr>
              <p:nvPr userDrawn="1"/>
            </p:nvSpPr>
            <p:spPr bwMode="auto">
              <a:xfrm>
                <a:off x="192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" name="Group 208"/>
            <p:cNvGrpSpPr>
              <a:grpSpLocks/>
            </p:cNvGrpSpPr>
            <p:nvPr userDrawn="1"/>
          </p:nvGrpSpPr>
          <p:grpSpPr bwMode="auto">
            <a:xfrm>
              <a:off x="0" y="3840"/>
              <a:ext cx="240" cy="480"/>
              <a:chOff x="0" y="3840"/>
              <a:chExt cx="240" cy="480"/>
            </a:xfrm>
          </p:grpSpPr>
          <p:sp>
            <p:nvSpPr>
              <p:cNvPr id="11" name="Rectangle 209"/>
              <p:cNvSpPr>
                <a:spLocks noChangeArrowheads="1"/>
              </p:cNvSpPr>
              <p:nvPr userDrawn="1"/>
            </p:nvSpPr>
            <p:spPr bwMode="auto">
              <a:xfrm>
                <a:off x="0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" name="Rectangle 210"/>
              <p:cNvSpPr>
                <a:spLocks noChangeArrowheads="1"/>
              </p:cNvSpPr>
              <p:nvPr userDrawn="1"/>
            </p:nvSpPr>
            <p:spPr bwMode="auto">
              <a:xfrm>
                <a:off x="48" y="38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" name="Rectangle 211"/>
              <p:cNvSpPr>
                <a:spLocks noChangeArrowheads="1"/>
              </p:cNvSpPr>
              <p:nvPr userDrawn="1"/>
            </p:nvSpPr>
            <p:spPr bwMode="auto">
              <a:xfrm>
                <a:off x="96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" name="Rectangle 212"/>
              <p:cNvSpPr>
                <a:spLocks noChangeArrowheads="1"/>
              </p:cNvSpPr>
              <p:nvPr userDrawn="1"/>
            </p:nvSpPr>
            <p:spPr bwMode="auto">
              <a:xfrm>
                <a:off x="144" y="38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" name="Rectangle 213"/>
              <p:cNvSpPr>
                <a:spLocks noChangeArrowheads="1"/>
              </p:cNvSpPr>
              <p:nvPr userDrawn="1"/>
            </p:nvSpPr>
            <p:spPr bwMode="auto">
              <a:xfrm>
                <a:off x="192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6" name="Rectangle 214"/>
              <p:cNvSpPr>
                <a:spLocks noChangeArrowheads="1"/>
              </p:cNvSpPr>
              <p:nvPr userDrawn="1"/>
            </p:nvSpPr>
            <p:spPr bwMode="auto">
              <a:xfrm>
                <a:off x="0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7" name="Rectangle 215"/>
              <p:cNvSpPr>
                <a:spLocks noChangeArrowheads="1"/>
              </p:cNvSpPr>
              <p:nvPr userDrawn="1"/>
            </p:nvSpPr>
            <p:spPr bwMode="auto">
              <a:xfrm>
                <a:off x="48" y="39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8" name="Rectangle 216"/>
              <p:cNvSpPr>
                <a:spLocks noChangeArrowheads="1"/>
              </p:cNvSpPr>
              <p:nvPr userDrawn="1"/>
            </p:nvSpPr>
            <p:spPr bwMode="auto">
              <a:xfrm>
                <a:off x="96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9" name="Rectangle 217"/>
              <p:cNvSpPr>
                <a:spLocks noChangeArrowheads="1"/>
              </p:cNvSpPr>
              <p:nvPr userDrawn="1"/>
            </p:nvSpPr>
            <p:spPr bwMode="auto">
              <a:xfrm>
                <a:off x="144" y="39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" name="Rectangle 218"/>
              <p:cNvSpPr>
                <a:spLocks noChangeArrowheads="1"/>
              </p:cNvSpPr>
              <p:nvPr userDrawn="1"/>
            </p:nvSpPr>
            <p:spPr bwMode="auto">
              <a:xfrm>
                <a:off x="192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" name="Rectangle 219"/>
              <p:cNvSpPr>
                <a:spLocks noChangeArrowheads="1"/>
              </p:cNvSpPr>
              <p:nvPr userDrawn="1"/>
            </p:nvSpPr>
            <p:spPr bwMode="auto">
              <a:xfrm>
                <a:off x="0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" name="Rectangle 220"/>
              <p:cNvSpPr>
                <a:spLocks noChangeArrowheads="1"/>
              </p:cNvSpPr>
              <p:nvPr userDrawn="1"/>
            </p:nvSpPr>
            <p:spPr bwMode="auto">
              <a:xfrm>
                <a:off x="48" y="40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" name="Rectangle 221"/>
              <p:cNvSpPr>
                <a:spLocks noChangeArrowheads="1"/>
              </p:cNvSpPr>
              <p:nvPr userDrawn="1"/>
            </p:nvSpPr>
            <p:spPr bwMode="auto">
              <a:xfrm>
                <a:off x="96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" name="Rectangle 222"/>
              <p:cNvSpPr>
                <a:spLocks noChangeArrowheads="1"/>
              </p:cNvSpPr>
              <p:nvPr userDrawn="1"/>
            </p:nvSpPr>
            <p:spPr bwMode="auto">
              <a:xfrm>
                <a:off x="144" y="40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" name="Rectangle 223"/>
              <p:cNvSpPr>
                <a:spLocks noChangeArrowheads="1"/>
              </p:cNvSpPr>
              <p:nvPr userDrawn="1"/>
            </p:nvSpPr>
            <p:spPr bwMode="auto">
              <a:xfrm>
                <a:off x="192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" name="Rectangle 224"/>
              <p:cNvSpPr>
                <a:spLocks noChangeArrowheads="1"/>
              </p:cNvSpPr>
              <p:nvPr userDrawn="1"/>
            </p:nvSpPr>
            <p:spPr bwMode="auto">
              <a:xfrm>
                <a:off x="0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" name="Rectangle 225"/>
              <p:cNvSpPr>
                <a:spLocks noChangeArrowheads="1"/>
              </p:cNvSpPr>
              <p:nvPr userDrawn="1"/>
            </p:nvSpPr>
            <p:spPr bwMode="auto">
              <a:xfrm>
                <a:off x="48" y="41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" name="Rectangle 226"/>
              <p:cNvSpPr>
                <a:spLocks noChangeArrowheads="1"/>
              </p:cNvSpPr>
              <p:nvPr userDrawn="1"/>
            </p:nvSpPr>
            <p:spPr bwMode="auto">
              <a:xfrm>
                <a:off x="96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" name="Rectangle 227"/>
              <p:cNvSpPr>
                <a:spLocks noChangeArrowheads="1"/>
              </p:cNvSpPr>
              <p:nvPr userDrawn="1"/>
            </p:nvSpPr>
            <p:spPr bwMode="auto">
              <a:xfrm>
                <a:off x="144" y="41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" name="Rectangle 228"/>
              <p:cNvSpPr>
                <a:spLocks noChangeArrowheads="1"/>
              </p:cNvSpPr>
              <p:nvPr userDrawn="1"/>
            </p:nvSpPr>
            <p:spPr bwMode="auto">
              <a:xfrm>
                <a:off x="192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" name="Rectangle 229"/>
              <p:cNvSpPr>
                <a:spLocks noChangeArrowheads="1"/>
              </p:cNvSpPr>
              <p:nvPr userDrawn="1"/>
            </p:nvSpPr>
            <p:spPr bwMode="auto">
              <a:xfrm>
                <a:off x="0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" name="Rectangle 230"/>
              <p:cNvSpPr>
                <a:spLocks noChangeArrowheads="1"/>
              </p:cNvSpPr>
              <p:nvPr userDrawn="1"/>
            </p:nvSpPr>
            <p:spPr bwMode="auto">
              <a:xfrm>
                <a:off x="48" y="42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" name="Rectangle 231"/>
              <p:cNvSpPr>
                <a:spLocks noChangeArrowheads="1"/>
              </p:cNvSpPr>
              <p:nvPr userDrawn="1"/>
            </p:nvSpPr>
            <p:spPr bwMode="auto">
              <a:xfrm>
                <a:off x="96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" name="Rectangle 232"/>
              <p:cNvSpPr>
                <a:spLocks noChangeArrowheads="1"/>
              </p:cNvSpPr>
              <p:nvPr userDrawn="1"/>
            </p:nvSpPr>
            <p:spPr bwMode="auto">
              <a:xfrm>
                <a:off x="144" y="42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" name="Rectangle 233"/>
              <p:cNvSpPr>
                <a:spLocks noChangeArrowheads="1"/>
              </p:cNvSpPr>
              <p:nvPr userDrawn="1"/>
            </p:nvSpPr>
            <p:spPr bwMode="auto">
              <a:xfrm>
                <a:off x="192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</p:grpSp>
      <p:grpSp>
        <p:nvGrpSpPr>
          <p:cNvPr id="236" name="Group 234"/>
          <p:cNvGrpSpPr>
            <a:grpSpLocks/>
          </p:cNvGrpSpPr>
          <p:nvPr/>
        </p:nvGrpSpPr>
        <p:grpSpPr bwMode="auto">
          <a:xfrm>
            <a:off x="0" y="0"/>
            <a:ext cx="381000" cy="6858000"/>
            <a:chOff x="0" y="0"/>
            <a:chExt cx="240" cy="4320"/>
          </a:xfrm>
        </p:grpSpPr>
        <p:grpSp>
          <p:nvGrpSpPr>
            <p:cNvPr id="237" name="Group 235"/>
            <p:cNvGrpSpPr>
              <a:grpSpLocks/>
            </p:cNvGrpSpPr>
            <p:nvPr userDrawn="1"/>
          </p:nvGrpSpPr>
          <p:grpSpPr bwMode="auto">
            <a:xfrm>
              <a:off x="0" y="0"/>
              <a:ext cx="240" cy="768"/>
              <a:chOff x="0" y="0"/>
              <a:chExt cx="240" cy="768"/>
            </a:xfrm>
          </p:grpSpPr>
          <p:sp>
            <p:nvSpPr>
              <p:cNvPr id="428" name="Rectangle 236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9" name="Rectangle 237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0" name="Rectangle 238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1" name="Rectangle 239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2" name="Rectangle 240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3" name="Rectangle 241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4" name="Rectangle 242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5" name="Rectangle 243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6" name="Rectangle 244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7" name="Rectangle 245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8" name="Rectangle 246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9" name="Rectangle 247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0" name="Rectangle 248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1" name="Rectangle 249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2" name="Rectangle 250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3" name="Rectangle 251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4" name="Rectangle 252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5" name="Rectangle 253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6" name="Rectangle 254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7" name="Rectangle 255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8" name="Rectangle 256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9" name="Rectangle 257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0" name="Rectangle 258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1" name="Rectangle 259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2" name="Rectangle 260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3" name="Rectangle 261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4" name="Rectangle 262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5" name="Rectangle 263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6" name="Rectangle 264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7" name="Rectangle 265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8" name="Rectangle 266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9" name="Rectangle 267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" name="Rectangle 268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1" name="Rectangle 269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2" name="Rectangle 270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3" name="Rectangle 271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4" name="Rectangle 272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5" name="Rectangle 273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6" name="Rectangle 274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7" name="Rectangle 275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38" name="Group 276"/>
            <p:cNvGrpSpPr>
              <a:grpSpLocks/>
            </p:cNvGrpSpPr>
            <p:nvPr userDrawn="1"/>
          </p:nvGrpSpPr>
          <p:grpSpPr bwMode="auto">
            <a:xfrm>
              <a:off x="0" y="768"/>
              <a:ext cx="240" cy="768"/>
              <a:chOff x="0" y="0"/>
              <a:chExt cx="240" cy="768"/>
            </a:xfrm>
          </p:grpSpPr>
          <p:sp>
            <p:nvSpPr>
              <p:cNvPr id="388" name="Rectangle 277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9" name="Rectangle 278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0" name="Rectangle 279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1" name="Rectangle 280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2" name="Rectangle 281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3" name="Rectangle 282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4" name="Rectangle 283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5" name="Rectangle 284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6" name="Rectangle 285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7" name="Rectangle 286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8" name="Rectangle 287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9" name="Rectangle 288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0" name="Rectangle 289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1" name="Rectangle 290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2" name="Rectangle 291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3" name="Rectangle 292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4" name="Rectangle 293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5" name="Rectangle 294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6" name="Rectangle 295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7" name="Rectangle 296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8" name="Rectangle 297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9" name="Rectangle 298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" name="Rectangle 299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" name="Rectangle 300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" name="Rectangle 301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" name="Rectangle 302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" name="Rectangle 303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" name="Rectangle 304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6" name="Rectangle 305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7" name="Rectangle 306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8" name="Rectangle 307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9" name="Rectangle 308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0" name="Rectangle 309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1" name="Rectangle 310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2" name="Rectangle 311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3" name="Rectangle 312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4" name="Rectangle 313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5" name="Rectangle 314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6" name="Rectangle 315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7" name="Rectangle 316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39" name="Group 317"/>
            <p:cNvGrpSpPr>
              <a:grpSpLocks/>
            </p:cNvGrpSpPr>
            <p:nvPr userDrawn="1"/>
          </p:nvGrpSpPr>
          <p:grpSpPr bwMode="auto">
            <a:xfrm>
              <a:off x="0" y="1536"/>
              <a:ext cx="240" cy="768"/>
              <a:chOff x="0" y="0"/>
              <a:chExt cx="240" cy="768"/>
            </a:xfrm>
          </p:grpSpPr>
          <p:sp>
            <p:nvSpPr>
              <p:cNvPr id="348" name="Rectangle 318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9" name="Rectangle 319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0" name="Rectangle 320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1" name="Rectangle 321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2" name="Rectangle 322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3" name="Rectangle 323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4" name="Rectangle 324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5" name="Rectangle 325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6" name="Rectangle 326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7" name="Rectangle 327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8" name="Rectangle 328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9" name="Rectangle 329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0" name="Rectangle 330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1" name="Rectangle 331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2" name="Rectangle 332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3" name="Rectangle 333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4" name="Rectangle 334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5" name="Rectangle 335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6" name="Rectangle 336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7" name="Rectangle 337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8" name="Rectangle 338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9" name="Rectangle 339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0" name="Rectangle 340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1" name="Rectangle 341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2" name="Rectangle 342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3" name="Rectangle 343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4" name="Rectangle 344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5" name="Rectangle 345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6" name="Rectangle 346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7" name="Rectangle 347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8" name="Rectangle 348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9" name="Rectangle 349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0" name="Rectangle 350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1" name="Rectangle 351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2" name="Rectangle 352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3" name="Rectangle 353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4" name="Rectangle 354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5" name="Rectangle 355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6" name="Rectangle 356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7" name="Rectangle 357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40" name="Group 358"/>
            <p:cNvGrpSpPr>
              <a:grpSpLocks/>
            </p:cNvGrpSpPr>
            <p:nvPr userDrawn="1"/>
          </p:nvGrpSpPr>
          <p:grpSpPr bwMode="auto">
            <a:xfrm>
              <a:off x="0" y="2304"/>
              <a:ext cx="240" cy="768"/>
              <a:chOff x="0" y="0"/>
              <a:chExt cx="240" cy="768"/>
            </a:xfrm>
          </p:grpSpPr>
          <p:sp>
            <p:nvSpPr>
              <p:cNvPr id="308" name="Rectangle 359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9" name="Rectangle 360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0" name="Rectangle 361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1" name="Rectangle 362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2" name="Rectangle 363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3" name="Rectangle 364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4" name="Rectangle 365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5" name="Rectangle 366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6" name="Rectangle 367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7" name="Rectangle 368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8" name="Rectangle 369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9" name="Rectangle 370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0" name="Rectangle 371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1" name="Rectangle 372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2" name="Rectangle 373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3" name="Rectangle 374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4" name="Rectangle 375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5" name="Rectangle 376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6" name="Rectangle 377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7" name="Rectangle 378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8" name="Rectangle 379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9" name="Rectangle 380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0" name="Rectangle 381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1" name="Rectangle 382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2" name="Rectangle 383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3" name="Rectangle 384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4" name="Rectangle 385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5" name="Rectangle 386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6" name="Rectangle 387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7" name="Rectangle 388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8" name="Rectangle 389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9" name="Rectangle 390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0" name="Rectangle 391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1" name="Rectangle 392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2" name="Rectangle 393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3" name="Rectangle 394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4" name="Rectangle 395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5" name="Rectangle 396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6" name="Rectangle 397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7" name="Rectangle 398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41" name="Group 399"/>
            <p:cNvGrpSpPr>
              <a:grpSpLocks/>
            </p:cNvGrpSpPr>
            <p:nvPr userDrawn="1"/>
          </p:nvGrpSpPr>
          <p:grpSpPr bwMode="auto">
            <a:xfrm>
              <a:off x="0" y="3072"/>
              <a:ext cx="240" cy="768"/>
              <a:chOff x="0" y="3072"/>
              <a:chExt cx="240" cy="768"/>
            </a:xfrm>
          </p:grpSpPr>
          <p:sp>
            <p:nvSpPr>
              <p:cNvPr id="268" name="Rectangle 400"/>
              <p:cNvSpPr>
                <a:spLocks noChangeArrowheads="1"/>
              </p:cNvSpPr>
              <p:nvPr userDrawn="1"/>
            </p:nvSpPr>
            <p:spPr bwMode="auto">
              <a:xfrm>
                <a:off x="0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9" name="Rectangle 401"/>
              <p:cNvSpPr>
                <a:spLocks noChangeArrowheads="1"/>
              </p:cNvSpPr>
              <p:nvPr userDrawn="1"/>
            </p:nvSpPr>
            <p:spPr bwMode="auto">
              <a:xfrm>
                <a:off x="48" y="30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0" name="Rectangle 402"/>
              <p:cNvSpPr>
                <a:spLocks noChangeArrowheads="1"/>
              </p:cNvSpPr>
              <p:nvPr userDrawn="1"/>
            </p:nvSpPr>
            <p:spPr bwMode="auto">
              <a:xfrm>
                <a:off x="96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1" name="Rectangle 403"/>
              <p:cNvSpPr>
                <a:spLocks noChangeArrowheads="1"/>
              </p:cNvSpPr>
              <p:nvPr userDrawn="1"/>
            </p:nvSpPr>
            <p:spPr bwMode="auto">
              <a:xfrm>
                <a:off x="144" y="30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2" name="Rectangle 404"/>
              <p:cNvSpPr>
                <a:spLocks noChangeArrowheads="1"/>
              </p:cNvSpPr>
              <p:nvPr userDrawn="1"/>
            </p:nvSpPr>
            <p:spPr bwMode="auto">
              <a:xfrm>
                <a:off x="192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3" name="Rectangle 405"/>
              <p:cNvSpPr>
                <a:spLocks noChangeArrowheads="1"/>
              </p:cNvSpPr>
              <p:nvPr userDrawn="1"/>
            </p:nvSpPr>
            <p:spPr bwMode="auto">
              <a:xfrm>
                <a:off x="0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4" name="Rectangle 406"/>
              <p:cNvSpPr>
                <a:spLocks noChangeArrowheads="1"/>
              </p:cNvSpPr>
              <p:nvPr userDrawn="1"/>
            </p:nvSpPr>
            <p:spPr bwMode="auto">
              <a:xfrm>
                <a:off x="48" y="316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5" name="Rectangle 407"/>
              <p:cNvSpPr>
                <a:spLocks noChangeArrowheads="1"/>
              </p:cNvSpPr>
              <p:nvPr userDrawn="1"/>
            </p:nvSpPr>
            <p:spPr bwMode="auto">
              <a:xfrm>
                <a:off x="96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6" name="Rectangle 408"/>
              <p:cNvSpPr>
                <a:spLocks noChangeArrowheads="1"/>
              </p:cNvSpPr>
              <p:nvPr userDrawn="1"/>
            </p:nvSpPr>
            <p:spPr bwMode="auto">
              <a:xfrm>
                <a:off x="144" y="316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7" name="Rectangle 409"/>
              <p:cNvSpPr>
                <a:spLocks noChangeArrowheads="1"/>
              </p:cNvSpPr>
              <p:nvPr userDrawn="1"/>
            </p:nvSpPr>
            <p:spPr bwMode="auto">
              <a:xfrm>
                <a:off x="192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8" name="Rectangle 410"/>
              <p:cNvSpPr>
                <a:spLocks noChangeArrowheads="1"/>
              </p:cNvSpPr>
              <p:nvPr userDrawn="1"/>
            </p:nvSpPr>
            <p:spPr bwMode="auto">
              <a:xfrm>
                <a:off x="0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9" name="Rectangle 411"/>
              <p:cNvSpPr>
                <a:spLocks noChangeArrowheads="1"/>
              </p:cNvSpPr>
              <p:nvPr userDrawn="1"/>
            </p:nvSpPr>
            <p:spPr bwMode="auto">
              <a:xfrm>
                <a:off x="48" y="326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0" name="Rectangle 412"/>
              <p:cNvSpPr>
                <a:spLocks noChangeArrowheads="1"/>
              </p:cNvSpPr>
              <p:nvPr userDrawn="1"/>
            </p:nvSpPr>
            <p:spPr bwMode="auto">
              <a:xfrm>
                <a:off x="96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1" name="Rectangle 413"/>
              <p:cNvSpPr>
                <a:spLocks noChangeArrowheads="1"/>
              </p:cNvSpPr>
              <p:nvPr userDrawn="1"/>
            </p:nvSpPr>
            <p:spPr bwMode="auto">
              <a:xfrm>
                <a:off x="144" y="326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2" name="Rectangle 414"/>
              <p:cNvSpPr>
                <a:spLocks noChangeArrowheads="1"/>
              </p:cNvSpPr>
              <p:nvPr userDrawn="1"/>
            </p:nvSpPr>
            <p:spPr bwMode="auto">
              <a:xfrm>
                <a:off x="192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3" name="Rectangle 415"/>
              <p:cNvSpPr>
                <a:spLocks noChangeArrowheads="1"/>
              </p:cNvSpPr>
              <p:nvPr userDrawn="1"/>
            </p:nvSpPr>
            <p:spPr bwMode="auto">
              <a:xfrm>
                <a:off x="0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4" name="Rectangle 416"/>
              <p:cNvSpPr>
                <a:spLocks noChangeArrowheads="1"/>
              </p:cNvSpPr>
              <p:nvPr userDrawn="1"/>
            </p:nvSpPr>
            <p:spPr bwMode="auto">
              <a:xfrm>
                <a:off x="48" y="336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5" name="Rectangle 417"/>
              <p:cNvSpPr>
                <a:spLocks noChangeArrowheads="1"/>
              </p:cNvSpPr>
              <p:nvPr userDrawn="1"/>
            </p:nvSpPr>
            <p:spPr bwMode="auto">
              <a:xfrm>
                <a:off x="96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6" name="Rectangle 418"/>
              <p:cNvSpPr>
                <a:spLocks noChangeArrowheads="1"/>
              </p:cNvSpPr>
              <p:nvPr userDrawn="1"/>
            </p:nvSpPr>
            <p:spPr bwMode="auto">
              <a:xfrm>
                <a:off x="144" y="336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7" name="Rectangle 419"/>
              <p:cNvSpPr>
                <a:spLocks noChangeArrowheads="1"/>
              </p:cNvSpPr>
              <p:nvPr userDrawn="1"/>
            </p:nvSpPr>
            <p:spPr bwMode="auto">
              <a:xfrm>
                <a:off x="192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8" name="Rectangle 420"/>
              <p:cNvSpPr>
                <a:spLocks noChangeArrowheads="1"/>
              </p:cNvSpPr>
              <p:nvPr userDrawn="1"/>
            </p:nvSpPr>
            <p:spPr bwMode="auto">
              <a:xfrm>
                <a:off x="0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9" name="Rectangle 421"/>
              <p:cNvSpPr>
                <a:spLocks noChangeArrowheads="1"/>
              </p:cNvSpPr>
              <p:nvPr userDrawn="1"/>
            </p:nvSpPr>
            <p:spPr bwMode="auto">
              <a:xfrm>
                <a:off x="48" y="345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0" name="Rectangle 422"/>
              <p:cNvSpPr>
                <a:spLocks noChangeArrowheads="1"/>
              </p:cNvSpPr>
              <p:nvPr userDrawn="1"/>
            </p:nvSpPr>
            <p:spPr bwMode="auto">
              <a:xfrm>
                <a:off x="96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1" name="Rectangle 423"/>
              <p:cNvSpPr>
                <a:spLocks noChangeArrowheads="1"/>
              </p:cNvSpPr>
              <p:nvPr userDrawn="1"/>
            </p:nvSpPr>
            <p:spPr bwMode="auto">
              <a:xfrm>
                <a:off x="144" y="345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2" name="Rectangle 424"/>
              <p:cNvSpPr>
                <a:spLocks noChangeArrowheads="1"/>
              </p:cNvSpPr>
              <p:nvPr userDrawn="1"/>
            </p:nvSpPr>
            <p:spPr bwMode="auto">
              <a:xfrm>
                <a:off x="192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3" name="Rectangle 425"/>
              <p:cNvSpPr>
                <a:spLocks noChangeArrowheads="1"/>
              </p:cNvSpPr>
              <p:nvPr userDrawn="1"/>
            </p:nvSpPr>
            <p:spPr bwMode="auto">
              <a:xfrm>
                <a:off x="0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4" name="Rectangle 426"/>
              <p:cNvSpPr>
                <a:spLocks noChangeArrowheads="1"/>
              </p:cNvSpPr>
              <p:nvPr userDrawn="1"/>
            </p:nvSpPr>
            <p:spPr bwMode="auto">
              <a:xfrm>
                <a:off x="48" y="355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5" name="Rectangle 427"/>
              <p:cNvSpPr>
                <a:spLocks noChangeArrowheads="1"/>
              </p:cNvSpPr>
              <p:nvPr userDrawn="1"/>
            </p:nvSpPr>
            <p:spPr bwMode="auto">
              <a:xfrm>
                <a:off x="96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6" name="Rectangle 428"/>
              <p:cNvSpPr>
                <a:spLocks noChangeArrowheads="1"/>
              </p:cNvSpPr>
              <p:nvPr userDrawn="1"/>
            </p:nvSpPr>
            <p:spPr bwMode="auto">
              <a:xfrm>
                <a:off x="144" y="355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7" name="Rectangle 429"/>
              <p:cNvSpPr>
                <a:spLocks noChangeArrowheads="1"/>
              </p:cNvSpPr>
              <p:nvPr userDrawn="1"/>
            </p:nvSpPr>
            <p:spPr bwMode="auto">
              <a:xfrm>
                <a:off x="192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8" name="Rectangle 430"/>
              <p:cNvSpPr>
                <a:spLocks noChangeArrowheads="1"/>
              </p:cNvSpPr>
              <p:nvPr userDrawn="1"/>
            </p:nvSpPr>
            <p:spPr bwMode="auto">
              <a:xfrm>
                <a:off x="0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9" name="Rectangle 431"/>
              <p:cNvSpPr>
                <a:spLocks noChangeArrowheads="1"/>
              </p:cNvSpPr>
              <p:nvPr userDrawn="1"/>
            </p:nvSpPr>
            <p:spPr bwMode="auto">
              <a:xfrm>
                <a:off x="48" y="36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0" name="Rectangle 432"/>
              <p:cNvSpPr>
                <a:spLocks noChangeArrowheads="1"/>
              </p:cNvSpPr>
              <p:nvPr userDrawn="1"/>
            </p:nvSpPr>
            <p:spPr bwMode="auto">
              <a:xfrm>
                <a:off x="96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1" name="Rectangle 433"/>
              <p:cNvSpPr>
                <a:spLocks noChangeArrowheads="1"/>
              </p:cNvSpPr>
              <p:nvPr userDrawn="1"/>
            </p:nvSpPr>
            <p:spPr bwMode="auto">
              <a:xfrm>
                <a:off x="144" y="36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2" name="Rectangle 434"/>
              <p:cNvSpPr>
                <a:spLocks noChangeArrowheads="1"/>
              </p:cNvSpPr>
              <p:nvPr userDrawn="1"/>
            </p:nvSpPr>
            <p:spPr bwMode="auto">
              <a:xfrm>
                <a:off x="192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3" name="Rectangle 435"/>
              <p:cNvSpPr>
                <a:spLocks noChangeArrowheads="1"/>
              </p:cNvSpPr>
              <p:nvPr userDrawn="1"/>
            </p:nvSpPr>
            <p:spPr bwMode="auto">
              <a:xfrm>
                <a:off x="0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4" name="Rectangle 436"/>
              <p:cNvSpPr>
                <a:spLocks noChangeArrowheads="1"/>
              </p:cNvSpPr>
              <p:nvPr userDrawn="1"/>
            </p:nvSpPr>
            <p:spPr bwMode="auto">
              <a:xfrm>
                <a:off x="48" y="37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5" name="Rectangle 437"/>
              <p:cNvSpPr>
                <a:spLocks noChangeArrowheads="1"/>
              </p:cNvSpPr>
              <p:nvPr userDrawn="1"/>
            </p:nvSpPr>
            <p:spPr bwMode="auto">
              <a:xfrm>
                <a:off x="96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6" name="Rectangle 438"/>
              <p:cNvSpPr>
                <a:spLocks noChangeArrowheads="1"/>
              </p:cNvSpPr>
              <p:nvPr userDrawn="1"/>
            </p:nvSpPr>
            <p:spPr bwMode="auto">
              <a:xfrm>
                <a:off x="144" y="37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7" name="Rectangle 439"/>
              <p:cNvSpPr>
                <a:spLocks noChangeArrowheads="1"/>
              </p:cNvSpPr>
              <p:nvPr userDrawn="1"/>
            </p:nvSpPr>
            <p:spPr bwMode="auto">
              <a:xfrm>
                <a:off x="192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42" name="Group 440"/>
            <p:cNvGrpSpPr>
              <a:grpSpLocks/>
            </p:cNvGrpSpPr>
            <p:nvPr userDrawn="1"/>
          </p:nvGrpSpPr>
          <p:grpSpPr bwMode="auto">
            <a:xfrm>
              <a:off x="0" y="3840"/>
              <a:ext cx="240" cy="480"/>
              <a:chOff x="0" y="3840"/>
              <a:chExt cx="240" cy="480"/>
            </a:xfrm>
          </p:grpSpPr>
          <p:sp>
            <p:nvSpPr>
              <p:cNvPr id="243" name="Rectangle 441"/>
              <p:cNvSpPr>
                <a:spLocks noChangeArrowheads="1"/>
              </p:cNvSpPr>
              <p:nvPr userDrawn="1"/>
            </p:nvSpPr>
            <p:spPr bwMode="auto">
              <a:xfrm>
                <a:off x="0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4" name="Rectangle 442"/>
              <p:cNvSpPr>
                <a:spLocks noChangeArrowheads="1"/>
              </p:cNvSpPr>
              <p:nvPr userDrawn="1"/>
            </p:nvSpPr>
            <p:spPr bwMode="auto">
              <a:xfrm>
                <a:off x="48" y="38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5" name="Rectangle 443"/>
              <p:cNvSpPr>
                <a:spLocks noChangeArrowheads="1"/>
              </p:cNvSpPr>
              <p:nvPr userDrawn="1"/>
            </p:nvSpPr>
            <p:spPr bwMode="auto">
              <a:xfrm>
                <a:off x="96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6" name="Rectangle 444"/>
              <p:cNvSpPr>
                <a:spLocks noChangeArrowheads="1"/>
              </p:cNvSpPr>
              <p:nvPr userDrawn="1"/>
            </p:nvSpPr>
            <p:spPr bwMode="auto">
              <a:xfrm>
                <a:off x="144" y="38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7" name="Rectangle 445"/>
              <p:cNvSpPr>
                <a:spLocks noChangeArrowheads="1"/>
              </p:cNvSpPr>
              <p:nvPr userDrawn="1"/>
            </p:nvSpPr>
            <p:spPr bwMode="auto">
              <a:xfrm>
                <a:off x="192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8" name="Rectangle 446"/>
              <p:cNvSpPr>
                <a:spLocks noChangeArrowheads="1"/>
              </p:cNvSpPr>
              <p:nvPr userDrawn="1"/>
            </p:nvSpPr>
            <p:spPr bwMode="auto">
              <a:xfrm>
                <a:off x="0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9" name="Rectangle 447"/>
              <p:cNvSpPr>
                <a:spLocks noChangeArrowheads="1"/>
              </p:cNvSpPr>
              <p:nvPr userDrawn="1"/>
            </p:nvSpPr>
            <p:spPr bwMode="auto">
              <a:xfrm>
                <a:off x="48" y="39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0" name="Rectangle 448"/>
              <p:cNvSpPr>
                <a:spLocks noChangeArrowheads="1"/>
              </p:cNvSpPr>
              <p:nvPr userDrawn="1"/>
            </p:nvSpPr>
            <p:spPr bwMode="auto">
              <a:xfrm>
                <a:off x="96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1" name="Rectangle 449"/>
              <p:cNvSpPr>
                <a:spLocks noChangeArrowheads="1"/>
              </p:cNvSpPr>
              <p:nvPr userDrawn="1"/>
            </p:nvSpPr>
            <p:spPr bwMode="auto">
              <a:xfrm>
                <a:off x="144" y="39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2" name="Rectangle 450"/>
              <p:cNvSpPr>
                <a:spLocks noChangeArrowheads="1"/>
              </p:cNvSpPr>
              <p:nvPr userDrawn="1"/>
            </p:nvSpPr>
            <p:spPr bwMode="auto">
              <a:xfrm>
                <a:off x="192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3" name="Rectangle 451"/>
              <p:cNvSpPr>
                <a:spLocks noChangeArrowheads="1"/>
              </p:cNvSpPr>
              <p:nvPr userDrawn="1"/>
            </p:nvSpPr>
            <p:spPr bwMode="auto">
              <a:xfrm>
                <a:off x="0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4" name="Rectangle 452"/>
              <p:cNvSpPr>
                <a:spLocks noChangeArrowheads="1"/>
              </p:cNvSpPr>
              <p:nvPr userDrawn="1"/>
            </p:nvSpPr>
            <p:spPr bwMode="auto">
              <a:xfrm>
                <a:off x="48" y="40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5" name="Rectangle 453"/>
              <p:cNvSpPr>
                <a:spLocks noChangeArrowheads="1"/>
              </p:cNvSpPr>
              <p:nvPr userDrawn="1"/>
            </p:nvSpPr>
            <p:spPr bwMode="auto">
              <a:xfrm>
                <a:off x="96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6" name="Rectangle 454"/>
              <p:cNvSpPr>
                <a:spLocks noChangeArrowheads="1"/>
              </p:cNvSpPr>
              <p:nvPr userDrawn="1"/>
            </p:nvSpPr>
            <p:spPr bwMode="auto">
              <a:xfrm>
                <a:off x="144" y="40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7" name="Rectangle 455"/>
              <p:cNvSpPr>
                <a:spLocks noChangeArrowheads="1"/>
              </p:cNvSpPr>
              <p:nvPr userDrawn="1"/>
            </p:nvSpPr>
            <p:spPr bwMode="auto">
              <a:xfrm>
                <a:off x="192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8" name="Rectangle 456"/>
              <p:cNvSpPr>
                <a:spLocks noChangeArrowheads="1"/>
              </p:cNvSpPr>
              <p:nvPr userDrawn="1"/>
            </p:nvSpPr>
            <p:spPr bwMode="auto">
              <a:xfrm>
                <a:off x="0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9" name="Rectangle 457"/>
              <p:cNvSpPr>
                <a:spLocks noChangeArrowheads="1"/>
              </p:cNvSpPr>
              <p:nvPr userDrawn="1"/>
            </p:nvSpPr>
            <p:spPr bwMode="auto">
              <a:xfrm>
                <a:off x="48" y="41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0" name="Rectangle 458"/>
              <p:cNvSpPr>
                <a:spLocks noChangeArrowheads="1"/>
              </p:cNvSpPr>
              <p:nvPr userDrawn="1"/>
            </p:nvSpPr>
            <p:spPr bwMode="auto">
              <a:xfrm>
                <a:off x="96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1" name="Rectangle 459"/>
              <p:cNvSpPr>
                <a:spLocks noChangeArrowheads="1"/>
              </p:cNvSpPr>
              <p:nvPr userDrawn="1"/>
            </p:nvSpPr>
            <p:spPr bwMode="auto">
              <a:xfrm>
                <a:off x="144" y="41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2" name="Rectangle 460"/>
              <p:cNvSpPr>
                <a:spLocks noChangeArrowheads="1"/>
              </p:cNvSpPr>
              <p:nvPr userDrawn="1"/>
            </p:nvSpPr>
            <p:spPr bwMode="auto">
              <a:xfrm>
                <a:off x="192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3" name="Rectangle 461"/>
              <p:cNvSpPr>
                <a:spLocks noChangeArrowheads="1"/>
              </p:cNvSpPr>
              <p:nvPr userDrawn="1"/>
            </p:nvSpPr>
            <p:spPr bwMode="auto">
              <a:xfrm>
                <a:off x="0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4" name="Rectangle 462"/>
              <p:cNvSpPr>
                <a:spLocks noChangeArrowheads="1"/>
              </p:cNvSpPr>
              <p:nvPr userDrawn="1"/>
            </p:nvSpPr>
            <p:spPr bwMode="auto">
              <a:xfrm>
                <a:off x="48" y="42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5" name="Rectangle 463"/>
              <p:cNvSpPr>
                <a:spLocks noChangeArrowheads="1"/>
              </p:cNvSpPr>
              <p:nvPr userDrawn="1"/>
            </p:nvSpPr>
            <p:spPr bwMode="auto">
              <a:xfrm>
                <a:off x="96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6" name="Rectangle 464"/>
              <p:cNvSpPr>
                <a:spLocks noChangeArrowheads="1"/>
              </p:cNvSpPr>
              <p:nvPr userDrawn="1"/>
            </p:nvSpPr>
            <p:spPr bwMode="auto">
              <a:xfrm>
                <a:off x="144" y="42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7" name="Rectangle 465"/>
              <p:cNvSpPr>
                <a:spLocks noChangeArrowheads="1"/>
              </p:cNvSpPr>
              <p:nvPr userDrawn="1"/>
            </p:nvSpPr>
            <p:spPr bwMode="auto">
              <a:xfrm>
                <a:off x="192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</p:grpSp>
      <p:grpSp>
        <p:nvGrpSpPr>
          <p:cNvPr id="468" name="Group 466"/>
          <p:cNvGrpSpPr>
            <a:grpSpLocks/>
          </p:cNvGrpSpPr>
          <p:nvPr/>
        </p:nvGrpSpPr>
        <p:grpSpPr bwMode="auto">
          <a:xfrm>
            <a:off x="533400" y="1905000"/>
            <a:ext cx="8218488" cy="2058988"/>
            <a:chOff x="336" y="1200"/>
            <a:chExt cx="5177" cy="1297"/>
          </a:xfrm>
        </p:grpSpPr>
        <p:sp>
          <p:nvSpPr>
            <p:cNvPr id="469" name="Freeform 467"/>
            <p:cNvSpPr>
              <a:spLocks/>
            </p:cNvSpPr>
            <p:nvPr/>
          </p:nvSpPr>
          <p:spPr bwMode="auto">
            <a:xfrm>
              <a:off x="336" y="1776"/>
              <a:ext cx="2585" cy="721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0" y="192"/>
                </a:cxn>
                <a:cxn ang="0">
                  <a:pos x="524" y="468"/>
                </a:cxn>
                <a:cxn ang="0">
                  <a:pos x="1124" y="652"/>
                </a:cxn>
                <a:cxn ang="0">
                  <a:pos x="1920" y="712"/>
                </a:cxn>
                <a:cxn ang="0">
                  <a:pos x="2432" y="600"/>
                </a:cxn>
                <a:cxn ang="0">
                  <a:pos x="2576" y="396"/>
                </a:cxn>
                <a:cxn ang="0">
                  <a:pos x="2376" y="516"/>
                </a:cxn>
                <a:cxn ang="0">
                  <a:pos x="1808" y="576"/>
                </a:cxn>
                <a:cxn ang="0">
                  <a:pos x="1196" y="504"/>
                </a:cxn>
                <a:cxn ang="0">
                  <a:pos x="776" y="372"/>
                </a:cxn>
                <a:cxn ang="0">
                  <a:pos x="392" y="188"/>
                </a:cxn>
                <a:cxn ang="0">
                  <a:pos x="48" y="0"/>
                </a:cxn>
              </a:cxnLst>
              <a:rect l="0" t="0" r="r" b="b"/>
              <a:pathLst>
                <a:path w="2585" h="721">
                  <a:moveTo>
                    <a:pt x="48" y="0"/>
                  </a:moveTo>
                  <a:lnTo>
                    <a:pt x="0" y="192"/>
                  </a:lnTo>
                  <a:cubicBezTo>
                    <a:pt x="79" y="270"/>
                    <a:pt x="337" y="391"/>
                    <a:pt x="524" y="468"/>
                  </a:cubicBezTo>
                  <a:cubicBezTo>
                    <a:pt x="711" y="545"/>
                    <a:pt x="891" y="611"/>
                    <a:pt x="1124" y="652"/>
                  </a:cubicBezTo>
                  <a:cubicBezTo>
                    <a:pt x="1357" y="693"/>
                    <a:pt x="1702" y="721"/>
                    <a:pt x="1920" y="712"/>
                  </a:cubicBezTo>
                  <a:cubicBezTo>
                    <a:pt x="2138" y="703"/>
                    <a:pt x="2323" y="653"/>
                    <a:pt x="2432" y="600"/>
                  </a:cubicBezTo>
                  <a:cubicBezTo>
                    <a:pt x="2541" y="547"/>
                    <a:pt x="2585" y="410"/>
                    <a:pt x="2576" y="396"/>
                  </a:cubicBezTo>
                  <a:cubicBezTo>
                    <a:pt x="2567" y="382"/>
                    <a:pt x="2504" y="486"/>
                    <a:pt x="2376" y="516"/>
                  </a:cubicBezTo>
                  <a:cubicBezTo>
                    <a:pt x="2248" y="546"/>
                    <a:pt x="2005" y="578"/>
                    <a:pt x="1808" y="576"/>
                  </a:cubicBezTo>
                  <a:cubicBezTo>
                    <a:pt x="1611" y="574"/>
                    <a:pt x="1368" y="538"/>
                    <a:pt x="1196" y="504"/>
                  </a:cubicBezTo>
                  <a:cubicBezTo>
                    <a:pt x="1024" y="470"/>
                    <a:pt x="910" y="425"/>
                    <a:pt x="776" y="372"/>
                  </a:cubicBezTo>
                  <a:cubicBezTo>
                    <a:pt x="642" y="319"/>
                    <a:pt x="513" y="250"/>
                    <a:pt x="392" y="188"/>
                  </a:cubicBezTo>
                  <a:cubicBezTo>
                    <a:pt x="271" y="126"/>
                    <a:pt x="120" y="39"/>
                    <a:pt x="48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40000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70" name="Freeform 468"/>
            <p:cNvSpPr>
              <a:spLocks/>
            </p:cNvSpPr>
            <p:nvPr/>
          </p:nvSpPr>
          <p:spPr bwMode="auto">
            <a:xfrm rot="-1915" flipH="1" flipV="1">
              <a:off x="2880" y="1200"/>
              <a:ext cx="2633" cy="771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0" y="192"/>
                </a:cxn>
                <a:cxn ang="0">
                  <a:pos x="524" y="468"/>
                </a:cxn>
                <a:cxn ang="0">
                  <a:pos x="1124" y="652"/>
                </a:cxn>
                <a:cxn ang="0">
                  <a:pos x="1920" y="712"/>
                </a:cxn>
                <a:cxn ang="0">
                  <a:pos x="2432" y="600"/>
                </a:cxn>
                <a:cxn ang="0">
                  <a:pos x="2576" y="396"/>
                </a:cxn>
                <a:cxn ang="0">
                  <a:pos x="2376" y="516"/>
                </a:cxn>
                <a:cxn ang="0">
                  <a:pos x="1808" y="576"/>
                </a:cxn>
                <a:cxn ang="0">
                  <a:pos x="1196" y="504"/>
                </a:cxn>
                <a:cxn ang="0">
                  <a:pos x="776" y="372"/>
                </a:cxn>
                <a:cxn ang="0">
                  <a:pos x="392" y="188"/>
                </a:cxn>
                <a:cxn ang="0">
                  <a:pos x="48" y="0"/>
                </a:cxn>
              </a:cxnLst>
              <a:rect l="0" t="0" r="r" b="b"/>
              <a:pathLst>
                <a:path w="2585" h="721">
                  <a:moveTo>
                    <a:pt x="48" y="0"/>
                  </a:moveTo>
                  <a:lnTo>
                    <a:pt x="0" y="192"/>
                  </a:lnTo>
                  <a:cubicBezTo>
                    <a:pt x="79" y="270"/>
                    <a:pt x="337" y="391"/>
                    <a:pt x="524" y="468"/>
                  </a:cubicBezTo>
                  <a:cubicBezTo>
                    <a:pt x="711" y="545"/>
                    <a:pt x="891" y="611"/>
                    <a:pt x="1124" y="652"/>
                  </a:cubicBezTo>
                  <a:cubicBezTo>
                    <a:pt x="1357" y="693"/>
                    <a:pt x="1702" y="721"/>
                    <a:pt x="1920" y="712"/>
                  </a:cubicBezTo>
                  <a:cubicBezTo>
                    <a:pt x="2138" y="703"/>
                    <a:pt x="2323" y="653"/>
                    <a:pt x="2432" y="600"/>
                  </a:cubicBezTo>
                  <a:cubicBezTo>
                    <a:pt x="2541" y="547"/>
                    <a:pt x="2585" y="410"/>
                    <a:pt x="2576" y="396"/>
                  </a:cubicBezTo>
                  <a:cubicBezTo>
                    <a:pt x="2567" y="382"/>
                    <a:pt x="2504" y="486"/>
                    <a:pt x="2376" y="516"/>
                  </a:cubicBezTo>
                  <a:cubicBezTo>
                    <a:pt x="2248" y="546"/>
                    <a:pt x="2005" y="578"/>
                    <a:pt x="1808" y="576"/>
                  </a:cubicBezTo>
                  <a:cubicBezTo>
                    <a:pt x="1611" y="574"/>
                    <a:pt x="1368" y="538"/>
                    <a:pt x="1196" y="504"/>
                  </a:cubicBezTo>
                  <a:cubicBezTo>
                    <a:pt x="1024" y="470"/>
                    <a:pt x="910" y="425"/>
                    <a:pt x="776" y="372"/>
                  </a:cubicBezTo>
                  <a:cubicBezTo>
                    <a:pt x="642" y="319"/>
                    <a:pt x="513" y="250"/>
                    <a:pt x="392" y="188"/>
                  </a:cubicBezTo>
                  <a:cubicBezTo>
                    <a:pt x="271" y="126"/>
                    <a:pt x="120" y="39"/>
                    <a:pt x="48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1">
                    <a:gamma/>
                    <a:tint val="40000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40405" name="Rectangle 46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0406" name="Rectangle 47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 2" pitchFamily="18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71" name="Rectangle 47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72" name="Rectangle 47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73" name="Rectangle 47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D7E95-CA38-422C-8A8C-03F69396C6D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02381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B5A72-D0FA-45CF-9372-C56B756E956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94993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47E8F-159E-4D09-B578-3E54A90C712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066275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357313"/>
            <a:ext cx="4038600" cy="4768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357313"/>
            <a:ext cx="4038600" cy="4768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8141C-1416-4991-8279-E364655C254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890219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4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4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10144-8372-4B57-8A07-E6C4B6DBBB6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477567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A3EBC-45F7-471F-BF8C-E35771C124B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117989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4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EADDE-57BD-4B9F-8E40-72498D89879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06620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S PGothic" pitchFamily="34" charset="-128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S PGothic" pitchFamily="34" charset="-128"/>
              </a:defRPr>
            </a:lvl1pPr>
            <a:lvl2pPr>
              <a:defRPr>
                <a:latin typeface="MS PGothic" pitchFamily="34" charset="-128"/>
              </a:defRPr>
            </a:lvl2pPr>
            <a:lvl3pPr>
              <a:defRPr>
                <a:latin typeface="MS PGothic" pitchFamily="34" charset="-128"/>
              </a:defRPr>
            </a:lvl3pPr>
            <a:lvl4pPr>
              <a:defRPr>
                <a:latin typeface="MS PGothic" pitchFamily="34" charset="-128"/>
              </a:defRPr>
            </a:lvl4pPr>
            <a:lvl5pPr>
              <a:defRPr>
                <a:latin typeface="MS PGothic" pitchFamily="34" charset="-128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1A8A2-A288-4E42-9475-230EEB8DA6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4845508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B3A24-5BBA-4865-BB91-85EEA8DE30C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05261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96804-A75A-4EFA-BB87-DCF8F1B39F2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536908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6812D-1371-43EA-AD7D-E748781543F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69992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33267-1694-4197-B330-9E715F22241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07479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84AFB-F42B-42D7-8A4C-A460471BC4F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675391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00063" y="1571625"/>
            <a:ext cx="4016375" cy="4554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68838" y="1571625"/>
            <a:ext cx="4017962" cy="4554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C1216-96BE-41B6-818F-23B7FEAE885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3724611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32357-3FEE-48B5-8FDD-7B0429E3D26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1083887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A6D50-66D8-463D-9BCB-FF6211FBD41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8566994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8FAF9-A5FD-4F08-97D8-90668EDBC90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730074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FF507-D5C2-4591-A94A-CC516AA816E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9607473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7F6DF-E31A-4433-BF5C-62EB1CC5947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3035156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>
            <a:off x="500063" y="415925"/>
            <a:ext cx="8134350" cy="869950"/>
          </a:xfrm>
          <a:custGeom>
            <a:avLst/>
            <a:gdLst>
              <a:gd name="T0" fmla="*/ 4763 w 5124"/>
              <a:gd name="T1" fmla="*/ 862023 h 439"/>
              <a:gd name="T2" fmla="*/ 7477125 w 5124"/>
              <a:gd name="T3" fmla="*/ 867968 h 439"/>
              <a:gd name="T4" fmla="*/ 7720013 w 5124"/>
              <a:gd name="T5" fmla="*/ 867968 h 439"/>
              <a:gd name="T6" fmla="*/ 7891463 w 5124"/>
              <a:gd name="T7" fmla="*/ 727270 h 439"/>
              <a:gd name="T8" fmla="*/ 8134350 w 5124"/>
              <a:gd name="T9" fmla="*/ 5945 h 439"/>
              <a:gd name="T10" fmla="*/ 382588 w 5124"/>
              <a:gd name="T11" fmla="*/ 3963 h 439"/>
              <a:gd name="T12" fmla="*/ 317500 w 5124"/>
              <a:gd name="T13" fmla="*/ 0 h 439"/>
              <a:gd name="T14" fmla="*/ 238125 w 5124"/>
              <a:gd name="T15" fmla="*/ 0 h 439"/>
              <a:gd name="T16" fmla="*/ 187325 w 5124"/>
              <a:gd name="T17" fmla="*/ 17835 h 439"/>
              <a:gd name="T18" fmla="*/ 136525 w 5124"/>
              <a:gd name="T19" fmla="*/ 47560 h 439"/>
              <a:gd name="T20" fmla="*/ 90488 w 5124"/>
              <a:gd name="T21" fmla="*/ 93138 h 439"/>
              <a:gd name="T22" fmla="*/ 39688 w 5124"/>
              <a:gd name="T23" fmla="*/ 164478 h 439"/>
              <a:gd name="T24" fmla="*/ 11113 w 5124"/>
              <a:gd name="T25" fmla="*/ 216001 h 439"/>
              <a:gd name="T26" fmla="*/ 0 w 5124"/>
              <a:gd name="T27" fmla="*/ 281396 h 439"/>
              <a:gd name="T28" fmla="*/ 4763 w 5124"/>
              <a:gd name="T29" fmla="*/ 862023 h 43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124" h="439">
                <a:moveTo>
                  <a:pt x="3" y="435"/>
                </a:moveTo>
                <a:lnTo>
                  <a:pt x="4710" y="438"/>
                </a:lnTo>
                <a:lnTo>
                  <a:pt x="4863" y="438"/>
                </a:lnTo>
                <a:cubicBezTo>
                  <a:pt x="4906" y="426"/>
                  <a:pt x="4928" y="439"/>
                  <a:pt x="4971" y="367"/>
                </a:cubicBezTo>
                <a:lnTo>
                  <a:pt x="5124" y="3"/>
                </a:lnTo>
                <a:lnTo>
                  <a:pt x="241" y="2"/>
                </a:lnTo>
                <a:lnTo>
                  <a:pt x="200" y="0"/>
                </a:lnTo>
                <a:lnTo>
                  <a:pt x="150" y="0"/>
                </a:lnTo>
                <a:lnTo>
                  <a:pt x="118" y="9"/>
                </a:lnTo>
                <a:lnTo>
                  <a:pt x="86" y="24"/>
                </a:lnTo>
                <a:lnTo>
                  <a:pt x="57" y="47"/>
                </a:lnTo>
                <a:lnTo>
                  <a:pt x="25" y="83"/>
                </a:lnTo>
                <a:lnTo>
                  <a:pt x="7" y="109"/>
                </a:lnTo>
                <a:lnTo>
                  <a:pt x="0" y="142"/>
                </a:lnTo>
                <a:lnTo>
                  <a:pt x="3" y="435"/>
                </a:lnTo>
                <a:close/>
              </a:path>
            </a:pathLst>
          </a:custGeom>
          <a:solidFill>
            <a:schemeClr val="accent1"/>
          </a:solidFill>
          <a:ln w="3175" cap="flat" cmpd="sng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27" name="Freeform 3"/>
          <p:cNvSpPr>
            <a:spLocks/>
          </p:cNvSpPr>
          <p:nvPr/>
        </p:nvSpPr>
        <p:spPr bwMode="auto">
          <a:xfrm>
            <a:off x="7967663" y="412750"/>
            <a:ext cx="671512" cy="801688"/>
          </a:xfrm>
          <a:custGeom>
            <a:avLst/>
            <a:gdLst>
              <a:gd name="T0" fmla="*/ 671512 w 423"/>
              <a:gd name="T1" fmla="*/ 0 h 404"/>
              <a:gd name="T2" fmla="*/ 428625 w 423"/>
              <a:gd name="T3" fmla="*/ 720329 h 404"/>
              <a:gd name="T4" fmla="*/ 347662 w 423"/>
              <a:gd name="T5" fmla="*/ 488157 h 404"/>
              <a:gd name="T6" fmla="*/ 58737 w 423"/>
              <a:gd name="T7" fmla="*/ 454422 h 404"/>
              <a:gd name="T8" fmla="*/ 671512 w 423"/>
              <a:gd name="T9" fmla="*/ 0 h 4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23" h="404">
                <a:moveTo>
                  <a:pt x="423" y="0"/>
                </a:moveTo>
                <a:lnTo>
                  <a:pt x="270" y="363"/>
                </a:lnTo>
                <a:cubicBezTo>
                  <a:pt x="236" y="404"/>
                  <a:pt x="300" y="318"/>
                  <a:pt x="219" y="246"/>
                </a:cubicBezTo>
                <a:cubicBezTo>
                  <a:pt x="138" y="174"/>
                  <a:pt x="0" y="272"/>
                  <a:pt x="37" y="229"/>
                </a:cubicBezTo>
                <a:lnTo>
                  <a:pt x="423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2700000" scaled="1"/>
          </a:gradFill>
          <a:ln w="3175" cap="flat" cmpd="sng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28" name="Freeform 4"/>
          <p:cNvSpPr>
            <a:spLocks/>
          </p:cNvSpPr>
          <p:nvPr/>
        </p:nvSpPr>
        <p:spPr bwMode="auto">
          <a:xfrm>
            <a:off x="828675" y="228600"/>
            <a:ext cx="341313" cy="846138"/>
          </a:xfrm>
          <a:custGeom>
            <a:avLst/>
            <a:gdLst>
              <a:gd name="T0" fmla="*/ 276843 w 180"/>
              <a:gd name="T1" fmla="*/ 269871 h 417"/>
              <a:gd name="T2" fmla="*/ 316663 w 180"/>
              <a:gd name="T3" fmla="*/ 275959 h 417"/>
              <a:gd name="T4" fmla="*/ 193411 w 180"/>
              <a:gd name="T5" fmla="*/ 767003 h 417"/>
              <a:gd name="T6" fmla="*/ 182034 w 180"/>
              <a:gd name="T7" fmla="*/ 787294 h 417"/>
              <a:gd name="T8" fmla="*/ 168760 w 180"/>
              <a:gd name="T9" fmla="*/ 815701 h 417"/>
              <a:gd name="T10" fmla="*/ 142214 w 180"/>
              <a:gd name="T11" fmla="*/ 835992 h 417"/>
              <a:gd name="T12" fmla="*/ 111875 w 180"/>
              <a:gd name="T13" fmla="*/ 846138 h 417"/>
              <a:gd name="T14" fmla="*/ 66366 w 180"/>
              <a:gd name="T15" fmla="*/ 835992 h 417"/>
              <a:gd name="T16" fmla="*/ 43612 w 180"/>
              <a:gd name="T17" fmla="*/ 821789 h 417"/>
              <a:gd name="T18" fmla="*/ 26547 w 180"/>
              <a:gd name="T19" fmla="*/ 809614 h 417"/>
              <a:gd name="T20" fmla="*/ 5689 w 180"/>
              <a:gd name="T21" fmla="*/ 775119 h 417"/>
              <a:gd name="T22" fmla="*/ 0 w 180"/>
              <a:gd name="T23" fmla="*/ 754828 h 417"/>
              <a:gd name="T24" fmla="*/ 5689 w 180"/>
              <a:gd name="T25" fmla="*/ 702071 h 417"/>
              <a:gd name="T26" fmla="*/ 163072 w 180"/>
              <a:gd name="T27" fmla="*/ 68990 h 417"/>
              <a:gd name="T28" fmla="*/ 170657 w 180"/>
              <a:gd name="T29" fmla="*/ 44640 h 417"/>
              <a:gd name="T30" fmla="*/ 187722 w 180"/>
              <a:gd name="T31" fmla="*/ 24349 h 417"/>
              <a:gd name="T32" fmla="*/ 208580 w 180"/>
              <a:gd name="T33" fmla="*/ 8116 h 417"/>
              <a:gd name="T34" fmla="*/ 233231 w 180"/>
              <a:gd name="T35" fmla="*/ 0 h 417"/>
              <a:gd name="T36" fmla="*/ 282531 w 180"/>
              <a:gd name="T37" fmla="*/ 2029 h 417"/>
              <a:gd name="T38" fmla="*/ 307182 w 180"/>
              <a:gd name="T39" fmla="*/ 12175 h 417"/>
              <a:gd name="T40" fmla="*/ 328040 w 180"/>
              <a:gd name="T41" fmla="*/ 32466 h 417"/>
              <a:gd name="T42" fmla="*/ 335624 w 180"/>
              <a:gd name="T43" fmla="*/ 62902 h 417"/>
              <a:gd name="T44" fmla="*/ 341313 w 180"/>
              <a:gd name="T45" fmla="*/ 87252 h 417"/>
              <a:gd name="T46" fmla="*/ 339417 w 180"/>
              <a:gd name="T47" fmla="*/ 121746 h 417"/>
              <a:gd name="T48" fmla="*/ 324247 w 180"/>
              <a:gd name="T49" fmla="*/ 182620 h 417"/>
              <a:gd name="T50" fmla="*/ 282531 w 180"/>
              <a:gd name="T51" fmla="*/ 182620 h 417"/>
              <a:gd name="T52" fmla="*/ 293908 w 180"/>
              <a:gd name="T53" fmla="*/ 123776 h 417"/>
              <a:gd name="T54" fmla="*/ 299597 w 180"/>
              <a:gd name="T55" fmla="*/ 103485 h 417"/>
              <a:gd name="T56" fmla="*/ 299597 w 180"/>
              <a:gd name="T57" fmla="*/ 81164 h 417"/>
              <a:gd name="T58" fmla="*/ 293908 w 180"/>
              <a:gd name="T59" fmla="*/ 54786 h 417"/>
              <a:gd name="T60" fmla="*/ 276843 w 180"/>
              <a:gd name="T61" fmla="*/ 44640 h 417"/>
              <a:gd name="T62" fmla="*/ 248400 w 180"/>
              <a:gd name="T63" fmla="*/ 38553 h 417"/>
              <a:gd name="T64" fmla="*/ 225646 w 180"/>
              <a:gd name="T65" fmla="*/ 50728 h 417"/>
              <a:gd name="T66" fmla="*/ 214269 w 180"/>
              <a:gd name="T67" fmla="*/ 73048 h 417"/>
              <a:gd name="T68" fmla="*/ 202892 w 180"/>
              <a:gd name="T69" fmla="*/ 99426 h 417"/>
              <a:gd name="T70" fmla="*/ 197203 w 180"/>
              <a:gd name="T71" fmla="*/ 123776 h 417"/>
              <a:gd name="T72" fmla="*/ 45508 w 180"/>
              <a:gd name="T73" fmla="*/ 724392 h 417"/>
              <a:gd name="T74" fmla="*/ 39820 w 180"/>
              <a:gd name="T75" fmla="*/ 754828 h 417"/>
              <a:gd name="T76" fmla="*/ 51197 w 180"/>
              <a:gd name="T77" fmla="*/ 779177 h 417"/>
              <a:gd name="T78" fmla="*/ 77744 w 180"/>
              <a:gd name="T79" fmla="*/ 793381 h 417"/>
              <a:gd name="T80" fmla="*/ 96705 w 180"/>
              <a:gd name="T81" fmla="*/ 797439 h 417"/>
              <a:gd name="T82" fmla="*/ 134629 w 180"/>
              <a:gd name="T83" fmla="*/ 791352 h 417"/>
              <a:gd name="T84" fmla="*/ 153591 w 180"/>
              <a:gd name="T85" fmla="*/ 756857 h 417"/>
              <a:gd name="T86" fmla="*/ 159279 w 180"/>
              <a:gd name="T87" fmla="*/ 730479 h 417"/>
              <a:gd name="T88" fmla="*/ 276843 w 180"/>
              <a:gd name="T89" fmla="*/ 269871 h 41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80" h="417">
                <a:moveTo>
                  <a:pt x="146" y="133"/>
                </a:moveTo>
                <a:lnTo>
                  <a:pt x="167" y="136"/>
                </a:lnTo>
                <a:lnTo>
                  <a:pt x="102" y="378"/>
                </a:lnTo>
                <a:lnTo>
                  <a:pt x="96" y="388"/>
                </a:lnTo>
                <a:lnTo>
                  <a:pt x="89" y="402"/>
                </a:lnTo>
                <a:lnTo>
                  <a:pt x="75" y="412"/>
                </a:lnTo>
                <a:lnTo>
                  <a:pt x="59" y="417"/>
                </a:lnTo>
                <a:lnTo>
                  <a:pt x="35" y="412"/>
                </a:lnTo>
                <a:lnTo>
                  <a:pt x="23" y="405"/>
                </a:lnTo>
                <a:lnTo>
                  <a:pt x="14" y="399"/>
                </a:lnTo>
                <a:lnTo>
                  <a:pt x="3" y="382"/>
                </a:lnTo>
                <a:lnTo>
                  <a:pt x="0" y="372"/>
                </a:lnTo>
                <a:lnTo>
                  <a:pt x="3" y="346"/>
                </a:lnTo>
                <a:lnTo>
                  <a:pt x="86" y="34"/>
                </a:lnTo>
                <a:lnTo>
                  <a:pt x="90" y="22"/>
                </a:lnTo>
                <a:lnTo>
                  <a:pt x="99" y="12"/>
                </a:lnTo>
                <a:lnTo>
                  <a:pt x="110" y="4"/>
                </a:lnTo>
                <a:lnTo>
                  <a:pt x="123" y="0"/>
                </a:lnTo>
                <a:lnTo>
                  <a:pt x="149" y="1"/>
                </a:lnTo>
                <a:lnTo>
                  <a:pt x="162" y="6"/>
                </a:lnTo>
                <a:lnTo>
                  <a:pt x="173" y="16"/>
                </a:lnTo>
                <a:lnTo>
                  <a:pt x="177" y="31"/>
                </a:lnTo>
                <a:lnTo>
                  <a:pt x="180" y="43"/>
                </a:lnTo>
                <a:lnTo>
                  <a:pt x="179" y="60"/>
                </a:lnTo>
                <a:lnTo>
                  <a:pt x="171" y="90"/>
                </a:lnTo>
                <a:lnTo>
                  <a:pt x="149" y="90"/>
                </a:lnTo>
                <a:lnTo>
                  <a:pt x="155" y="61"/>
                </a:lnTo>
                <a:lnTo>
                  <a:pt x="158" y="51"/>
                </a:lnTo>
                <a:lnTo>
                  <a:pt x="158" y="40"/>
                </a:lnTo>
                <a:lnTo>
                  <a:pt x="155" y="27"/>
                </a:lnTo>
                <a:lnTo>
                  <a:pt x="146" y="22"/>
                </a:lnTo>
                <a:lnTo>
                  <a:pt x="131" y="19"/>
                </a:lnTo>
                <a:lnTo>
                  <a:pt x="119" y="25"/>
                </a:lnTo>
                <a:lnTo>
                  <a:pt x="113" y="36"/>
                </a:lnTo>
                <a:lnTo>
                  <a:pt x="107" y="49"/>
                </a:lnTo>
                <a:lnTo>
                  <a:pt x="104" y="61"/>
                </a:lnTo>
                <a:lnTo>
                  <a:pt x="24" y="357"/>
                </a:lnTo>
                <a:lnTo>
                  <a:pt x="21" y="372"/>
                </a:lnTo>
                <a:lnTo>
                  <a:pt x="27" y="384"/>
                </a:lnTo>
                <a:lnTo>
                  <a:pt x="41" y="391"/>
                </a:lnTo>
                <a:lnTo>
                  <a:pt x="51" y="393"/>
                </a:lnTo>
                <a:lnTo>
                  <a:pt x="71" y="390"/>
                </a:lnTo>
                <a:lnTo>
                  <a:pt x="81" y="373"/>
                </a:lnTo>
                <a:lnTo>
                  <a:pt x="84" y="360"/>
                </a:lnTo>
                <a:lnTo>
                  <a:pt x="146" y="133"/>
                </a:lnTo>
                <a:close/>
              </a:path>
            </a:pathLst>
          </a:custGeom>
          <a:gradFill rotWithShape="0">
            <a:gsLst>
              <a:gs pos="0">
                <a:srgbClr val="FCFCFC"/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 w="3175" cap="flat" cmpd="sng">
            <a:noFill/>
            <a:prstDash val="solid"/>
            <a:round/>
            <a:headEnd/>
            <a:tailEnd/>
          </a:ln>
          <a:effectLst>
            <a:outerShdw dist="254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76325" y="390525"/>
            <a:ext cx="75438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0063" y="1571625"/>
            <a:ext cx="8186737" cy="455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68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68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417AAF53-5AE9-4C12-B11C-9828C31C543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 2" pitchFamily="18" charset="2"/>
        <a:buBlip>
          <a:blip r:embed="rId15"/>
        </a:buBlip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 2" pitchFamily="18" charset="2"/>
        <a:buChar char=""/>
        <a:defRPr kumimoji="1" sz="2600">
          <a:solidFill>
            <a:schemeClr val="tx1"/>
          </a:solidFill>
          <a:latin typeface="+mn-lt"/>
          <a:ea typeface="+mn-ea"/>
        </a:defRPr>
      </a:lvl2pPr>
      <a:lvl3pPr marL="1022350" indent="-3508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 2" pitchFamily="18" charset="2"/>
        <a:buChar char=""/>
        <a:defRPr kumimoji="1" sz="2200">
          <a:solidFill>
            <a:schemeClr val="tx1"/>
          </a:solidFill>
          <a:latin typeface="+mn-lt"/>
          <a:ea typeface="+mn-ea"/>
        </a:defRPr>
      </a:lvl3pPr>
      <a:lvl4pPr marL="1339850" indent="-315913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 2" pitchFamily="18" charset="2"/>
        <a:buChar char=""/>
        <a:defRPr kumimoji="1" sz="2000">
          <a:solidFill>
            <a:schemeClr val="tx1"/>
          </a:solidFill>
          <a:latin typeface="+mn-lt"/>
          <a:ea typeface="+mn-ea"/>
        </a:defRPr>
      </a:lvl4pPr>
      <a:lvl5pPr marL="1681163" indent="-339725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 2" pitchFamily="18" charset="2"/>
        <a:buChar char=""/>
        <a:defRPr kumimoji="1">
          <a:solidFill>
            <a:schemeClr val="tx1"/>
          </a:solidFill>
          <a:latin typeface="+mn-lt"/>
          <a:ea typeface="+mn-ea"/>
        </a:defRPr>
      </a:lvl5pPr>
      <a:lvl6pPr marL="2138363" indent="-339725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 2" pitchFamily="18" charset="2"/>
        <a:buChar char=""/>
        <a:defRPr kumimoji="1">
          <a:solidFill>
            <a:schemeClr val="tx1"/>
          </a:solidFill>
          <a:latin typeface="+mn-lt"/>
          <a:ea typeface="+mn-ea"/>
        </a:defRPr>
      </a:lvl6pPr>
      <a:lvl7pPr marL="2595563" indent="-339725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 2" pitchFamily="18" charset="2"/>
        <a:buChar char=""/>
        <a:defRPr kumimoji="1">
          <a:solidFill>
            <a:schemeClr val="tx1"/>
          </a:solidFill>
          <a:latin typeface="+mn-lt"/>
          <a:ea typeface="+mn-ea"/>
        </a:defRPr>
      </a:lvl7pPr>
      <a:lvl8pPr marL="3052763" indent="-339725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 2" pitchFamily="18" charset="2"/>
        <a:buChar char=""/>
        <a:defRPr kumimoji="1">
          <a:solidFill>
            <a:schemeClr val="tx1"/>
          </a:solidFill>
          <a:latin typeface="+mn-lt"/>
          <a:ea typeface="+mn-ea"/>
        </a:defRPr>
      </a:lvl8pPr>
      <a:lvl9pPr marL="3509963" indent="-339725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 2" pitchFamily="18" charset="2"/>
        <a:buChar char="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8763000" y="0"/>
            <a:ext cx="381000" cy="6858000"/>
            <a:chOff x="0" y="0"/>
            <a:chExt cx="240" cy="4320"/>
          </a:xfrm>
        </p:grpSpPr>
        <p:grpSp>
          <p:nvGrpSpPr>
            <p:cNvPr id="2289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40" cy="768"/>
              <a:chOff x="0" y="0"/>
              <a:chExt cx="240" cy="768"/>
            </a:xfrm>
          </p:grpSpPr>
          <p:sp>
            <p:nvSpPr>
              <p:cNvPr id="2480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81" name="Rectangle 5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82" name="Rectangle 6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83" name="Rectangle 7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84" name="Rectangle 8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85" name="Rectangle 9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86" name="Rectangle 10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87" name="Rectangle 11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88" name="Rectangle 12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89" name="Rectangle 13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90" name="Rectangle 14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91" name="Rectangle 15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92" name="Rectangle 16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93" name="Rectangle 17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94" name="Rectangle 18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95" name="Rectangle 19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96" name="Rectangle 20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97" name="Rectangle 21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98" name="Rectangle 22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99" name="Rectangle 23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00" name="Rectangle 24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01" name="Rectangle 25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02" name="Rectangle 26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03" name="Rectangle 27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04" name="Rectangle 28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05" name="Rectangle 29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06" name="Rectangle 30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07" name="Rectangle 31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08" name="Rectangle 32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09" name="Rectangle 33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10" name="Rectangle 34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11" name="Rectangle 35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12" name="Rectangle 36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13" name="Rectangle 37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14" name="Rectangle 38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15" name="Rectangle 39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16" name="Rectangle 40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17" name="Rectangle 41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18" name="Rectangle 42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19" name="Rectangle 43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290" name="Group 44"/>
            <p:cNvGrpSpPr>
              <a:grpSpLocks/>
            </p:cNvGrpSpPr>
            <p:nvPr userDrawn="1"/>
          </p:nvGrpSpPr>
          <p:grpSpPr bwMode="auto">
            <a:xfrm>
              <a:off x="0" y="768"/>
              <a:ext cx="240" cy="768"/>
              <a:chOff x="0" y="0"/>
              <a:chExt cx="240" cy="768"/>
            </a:xfrm>
          </p:grpSpPr>
          <p:sp>
            <p:nvSpPr>
              <p:cNvPr id="2440" name="Rectangle 45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41" name="Rectangle 46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42" name="Rectangle 47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43" name="Rectangle 48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44" name="Rectangle 49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45" name="Rectangle 50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46" name="Rectangle 51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47" name="Rectangle 52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48" name="Rectangle 53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49" name="Rectangle 54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50" name="Rectangle 55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51" name="Rectangle 56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52" name="Rectangle 57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53" name="Rectangle 58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54" name="Rectangle 59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55" name="Rectangle 60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56" name="Rectangle 61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57" name="Rectangle 62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58" name="Rectangle 63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59" name="Rectangle 64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60" name="Rectangle 65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61" name="Rectangle 66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62" name="Rectangle 67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63" name="Rectangle 68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64" name="Rectangle 69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65" name="Rectangle 70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66" name="Rectangle 71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67" name="Rectangle 72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68" name="Rectangle 73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69" name="Rectangle 74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70" name="Rectangle 75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71" name="Rectangle 76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72" name="Rectangle 77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73" name="Rectangle 78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74" name="Rectangle 79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75" name="Rectangle 80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76" name="Rectangle 81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77" name="Rectangle 82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78" name="Rectangle 83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79" name="Rectangle 84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291" name="Group 85"/>
            <p:cNvGrpSpPr>
              <a:grpSpLocks/>
            </p:cNvGrpSpPr>
            <p:nvPr userDrawn="1"/>
          </p:nvGrpSpPr>
          <p:grpSpPr bwMode="auto">
            <a:xfrm>
              <a:off x="0" y="1536"/>
              <a:ext cx="240" cy="768"/>
              <a:chOff x="0" y="0"/>
              <a:chExt cx="240" cy="768"/>
            </a:xfrm>
          </p:grpSpPr>
          <p:sp>
            <p:nvSpPr>
              <p:cNvPr id="2400" name="Rectangle 86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01" name="Rectangle 87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02" name="Rectangle 88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03" name="Rectangle 89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04" name="Rectangle 90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05" name="Rectangle 91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06" name="Rectangle 92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07" name="Rectangle 93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08" name="Rectangle 94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09" name="Rectangle 95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10" name="Rectangle 96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11" name="Rectangle 97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12" name="Rectangle 98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13" name="Rectangle 99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14" name="Rectangle 100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15" name="Rectangle 101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16" name="Rectangle 102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17" name="Rectangle 103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18" name="Rectangle 104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19" name="Rectangle 105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20" name="Rectangle 106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21" name="Rectangle 107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22" name="Rectangle 108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23" name="Rectangle 109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24" name="Rectangle 110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25" name="Rectangle 111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26" name="Rectangle 112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27" name="Rectangle 113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28" name="Rectangle 114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29" name="Rectangle 115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30" name="Rectangle 116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31" name="Rectangle 117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32" name="Rectangle 118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33" name="Rectangle 119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34" name="Rectangle 120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35" name="Rectangle 121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36" name="Rectangle 122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37" name="Rectangle 123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38" name="Rectangle 124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39" name="Rectangle 125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292" name="Group 126"/>
            <p:cNvGrpSpPr>
              <a:grpSpLocks/>
            </p:cNvGrpSpPr>
            <p:nvPr userDrawn="1"/>
          </p:nvGrpSpPr>
          <p:grpSpPr bwMode="auto">
            <a:xfrm>
              <a:off x="0" y="2304"/>
              <a:ext cx="240" cy="768"/>
              <a:chOff x="0" y="0"/>
              <a:chExt cx="240" cy="768"/>
            </a:xfrm>
          </p:grpSpPr>
          <p:sp>
            <p:nvSpPr>
              <p:cNvPr id="2360" name="Rectangle 127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61" name="Rectangle 128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62" name="Rectangle 129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63" name="Rectangle 130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64" name="Rectangle 131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65" name="Rectangle 132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66" name="Rectangle 133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67" name="Rectangle 134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68" name="Rectangle 135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69" name="Rectangle 136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70" name="Rectangle 137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71" name="Rectangle 138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72" name="Rectangle 139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73" name="Rectangle 140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74" name="Rectangle 141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75" name="Rectangle 142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76" name="Rectangle 143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77" name="Rectangle 144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78" name="Rectangle 145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79" name="Rectangle 146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80" name="Rectangle 147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81" name="Rectangle 148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82" name="Rectangle 149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83" name="Rectangle 150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84" name="Rectangle 151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85" name="Rectangle 152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86" name="Rectangle 153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87" name="Rectangle 154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88" name="Rectangle 155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89" name="Rectangle 156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90" name="Rectangle 157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91" name="Rectangle 158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92" name="Rectangle 159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93" name="Rectangle 160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94" name="Rectangle 161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95" name="Rectangle 162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96" name="Rectangle 163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97" name="Rectangle 164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98" name="Rectangle 165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99" name="Rectangle 166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293" name="Group 167"/>
            <p:cNvGrpSpPr>
              <a:grpSpLocks/>
            </p:cNvGrpSpPr>
            <p:nvPr userDrawn="1"/>
          </p:nvGrpSpPr>
          <p:grpSpPr bwMode="auto">
            <a:xfrm>
              <a:off x="0" y="3072"/>
              <a:ext cx="240" cy="768"/>
              <a:chOff x="0" y="3072"/>
              <a:chExt cx="240" cy="768"/>
            </a:xfrm>
          </p:grpSpPr>
          <p:sp>
            <p:nvSpPr>
              <p:cNvPr id="2320" name="Rectangle 168"/>
              <p:cNvSpPr>
                <a:spLocks noChangeArrowheads="1"/>
              </p:cNvSpPr>
              <p:nvPr userDrawn="1"/>
            </p:nvSpPr>
            <p:spPr bwMode="auto">
              <a:xfrm>
                <a:off x="0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21" name="Rectangle 169"/>
              <p:cNvSpPr>
                <a:spLocks noChangeArrowheads="1"/>
              </p:cNvSpPr>
              <p:nvPr userDrawn="1"/>
            </p:nvSpPr>
            <p:spPr bwMode="auto">
              <a:xfrm>
                <a:off x="48" y="30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22" name="Rectangle 170"/>
              <p:cNvSpPr>
                <a:spLocks noChangeArrowheads="1"/>
              </p:cNvSpPr>
              <p:nvPr userDrawn="1"/>
            </p:nvSpPr>
            <p:spPr bwMode="auto">
              <a:xfrm>
                <a:off x="96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23" name="Rectangle 171"/>
              <p:cNvSpPr>
                <a:spLocks noChangeArrowheads="1"/>
              </p:cNvSpPr>
              <p:nvPr userDrawn="1"/>
            </p:nvSpPr>
            <p:spPr bwMode="auto">
              <a:xfrm>
                <a:off x="144" y="30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24" name="Rectangle 172"/>
              <p:cNvSpPr>
                <a:spLocks noChangeArrowheads="1"/>
              </p:cNvSpPr>
              <p:nvPr userDrawn="1"/>
            </p:nvSpPr>
            <p:spPr bwMode="auto">
              <a:xfrm>
                <a:off x="192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25" name="Rectangle 173"/>
              <p:cNvSpPr>
                <a:spLocks noChangeArrowheads="1"/>
              </p:cNvSpPr>
              <p:nvPr userDrawn="1"/>
            </p:nvSpPr>
            <p:spPr bwMode="auto">
              <a:xfrm>
                <a:off x="0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26" name="Rectangle 174"/>
              <p:cNvSpPr>
                <a:spLocks noChangeArrowheads="1"/>
              </p:cNvSpPr>
              <p:nvPr userDrawn="1"/>
            </p:nvSpPr>
            <p:spPr bwMode="auto">
              <a:xfrm>
                <a:off x="48" y="316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27" name="Rectangle 175"/>
              <p:cNvSpPr>
                <a:spLocks noChangeArrowheads="1"/>
              </p:cNvSpPr>
              <p:nvPr userDrawn="1"/>
            </p:nvSpPr>
            <p:spPr bwMode="auto">
              <a:xfrm>
                <a:off x="96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28" name="Rectangle 176"/>
              <p:cNvSpPr>
                <a:spLocks noChangeArrowheads="1"/>
              </p:cNvSpPr>
              <p:nvPr userDrawn="1"/>
            </p:nvSpPr>
            <p:spPr bwMode="auto">
              <a:xfrm>
                <a:off x="144" y="316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29" name="Rectangle 177"/>
              <p:cNvSpPr>
                <a:spLocks noChangeArrowheads="1"/>
              </p:cNvSpPr>
              <p:nvPr userDrawn="1"/>
            </p:nvSpPr>
            <p:spPr bwMode="auto">
              <a:xfrm>
                <a:off x="192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30" name="Rectangle 178"/>
              <p:cNvSpPr>
                <a:spLocks noChangeArrowheads="1"/>
              </p:cNvSpPr>
              <p:nvPr userDrawn="1"/>
            </p:nvSpPr>
            <p:spPr bwMode="auto">
              <a:xfrm>
                <a:off x="0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31" name="Rectangle 179"/>
              <p:cNvSpPr>
                <a:spLocks noChangeArrowheads="1"/>
              </p:cNvSpPr>
              <p:nvPr userDrawn="1"/>
            </p:nvSpPr>
            <p:spPr bwMode="auto">
              <a:xfrm>
                <a:off x="48" y="326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32" name="Rectangle 180"/>
              <p:cNvSpPr>
                <a:spLocks noChangeArrowheads="1"/>
              </p:cNvSpPr>
              <p:nvPr userDrawn="1"/>
            </p:nvSpPr>
            <p:spPr bwMode="auto">
              <a:xfrm>
                <a:off x="96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33" name="Rectangle 181"/>
              <p:cNvSpPr>
                <a:spLocks noChangeArrowheads="1"/>
              </p:cNvSpPr>
              <p:nvPr userDrawn="1"/>
            </p:nvSpPr>
            <p:spPr bwMode="auto">
              <a:xfrm>
                <a:off x="144" y="326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34" name="Rectangle 182"/>
              <p:cNvSpPr>
                <a:spLocks noChangeArrowheads="1"/>
              </p:cNvSpPr>
              <p:nvPr userDrawn="1"/>
            </p:nvSpPr>
            <p:spPr bwMode="auto">
              <a:xfrm>
                <a:off x="192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35" name="Rectangle 183"/>
              <p:cNvSpPr>
                <a:spLocks noChangeArrowheads="1"/>
              </p:cNvSpPr>
              <p:nvPr userDrawn="1"/>
            </p:nvSpPr>
            <p:spPr bwMode="auto">
              <a:xfrm>
                <a:off x="0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36" name="Rectangle 184"/>
              <p:cNvSpPr>
                <a:spLocks noChangeArrowheads="1"/>
              </p:cNvSpPr>
              <p:nvPr userDrawn="1"/>
            </p:nvSpPr>
            <p:spPr bwMode="auto">
              <a:xfrm>
                <a:off x="48" y="336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37" name="Rectangle 185"/>
              <p:cNvSpPr>
                <a:spLocks noChangeArrowheads="1"/>
              </p:cNvSpPr>
              <p:nvPr userDrawn="1"/>
            </p:nvSpPr>
            <p:spPr bwMode="auto">
              <a:xfrm>
                <a:off x="96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38" name="Rectangle 186"/>
              <p:cNvSpPr>
                <a:spLocks noChangeArrowheads="1"/>
              </p:cNvSpPr>
              <p:nvPr userDrawn="1"/>
            </p:nvSpPr>
            <p:spPr bwMode="auto">
              <a:xfrm>
                <a:off x="144" y="336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39" name="Rectangle 187"/>
              <p:cNvSpPr>
                <a:spLocks noChangeArrowheads="1"/>
              </p:cNvSpPr>
              <p:nvPr userDrawn="1"/>
            </p:nvSpPr>
            <p:spPr bwMode="auto">
              <a:xfrm>
                <a:off x="192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40" name="Rectangle 188"/>
              <p:cNvSpPr>
                <a:spLocks noChangeArrowheads="1"/>
              </p:cNvSpPr>
              <p:nvPr userDrawn="1"/>
            </p:nvSpPr>
            <p:spPr bwMode="auto">
              <a:xfrm>
                <a:off x="0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41" name="Rectangle 189"/>
              <p:cNvSpPr>
                <a:spLocks noChangeArrowheads="1"/>
              </p:cNvSpPr>
              <p:nvPr userDrawn="1"/>
            </p:nvSpPr>
            <p:spPr bwMode="auto">
              <a:xfrm>
                <a:off x="48" y="345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42" name="Rectangle 190"/>
              <p:cNvSpPr>
                <a:spLocks noChangeArrowheads="1"/>
              </p:cNvSpPr>
              <p:nvPr userDrawn="1"/>
            </p:nvSpPr>
            <p:spPr bwMode="auto">
              <a:xfrm>
                <a:off x="96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43" name="Rectangle 191"/>
              <p:cNvSpPr>
                <a:spLocks noChangeArrowheads="1"/>
              </p:cNvSpPr>
              <p:nvPr userDrawn="1"/>
            </p:nvSpPr>
            <p:spPr bwMode="auto">
              <a:xfrm>
                <a:off x="144" y="345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44" name="Rectangle 192"/>
              <p:cNvSpPr>
                <a:spLocks noChangeArrowheads="1"/>
              </p:cNvSpPr>
              <p:nvPr userDrawn="1"/>
            </p:nvSpPr>
            <p:spPr bwMode="auto">
              <a:xfrm>
                <a:off x="192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45" name="Rectangle 193"/>
              <p:cNvSpPr>
                <a:spLocks noChangeArrowheads="1"/>
              </p:cNvSpPr>
              <p:nvPr userDrawn="1"/>
            </p:nvSpPr>
            <p:spPr bwMode="auto">
              <a:xfrm>
                <a:off x="0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46" name="Rectangle 194"/>
              <p:cNvSpPr>
                <a:spLocks noChangeArrowheads="1"/>
              </p:cNvSpPr>
              <p:nvPr userDrawn="1"/>
            </p:nvSpPr>
            <p:spPr bwMode="auto">
              <a:xfrm>
                <a:off x="48" y="355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47" name="Rectangle 195"/>
              <p:cNvSpPr>
                <a:spLocks noChangeArrowheads="1"/>
              </p:cNvSpPr>
              <p:nvPr userDrawn="1"/>
            </p:nvSpPr>
            <p:spPr bwMode="auto">
              <a:xfrm>
                <a:off x="96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48" name="Rectangle 196"/>
              <p:cNvSpPr>
                <a:spLocks noChangeArrowheads="1"/>
              </p:cNvSpPr>
              <p:nvPr userDrawn="1"/>
            </p:nvSpPr>
            <p:spPr bwMode="auto">
              <a:xfrm>
                <a:off x="144" y="355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49" name="Rectangle 197"/>
              <p:cNvSpPr>
                <a:spLocks noChangeArrowheads="1"/>
              </p:cNvSpPr>
              <p:nvPr userDrawn="1"/>
            </p:nvSpPr>
            <p:spPr bwMode="auto">
              <a:xfrm>
                <a:off x="192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50" name="Rectangle 198"/>
              <p:cNvSpPr>
                <a:spLocks noChangeArrowheads="1"/>
              </p:cNvSpPr>
              <p:nvPr userDrawn="1"/>
            </p:nvSpPr>
            <p:spPr bwMode="auto">
              <a:xfrm>
                <a:off x="0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51" name="Rectangle 199"/>
              <p:cNvSpPr>
                <a:spLocks noChangeArrowheads="1"/>
              </p:cNvSpPr>
              <p:nvPr userDrawn="1"/>
            </p:nvSpPr>
            <p:spPr bwMode="auto">
              <a:xfrm>
                <a:off x="48" y="36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52" name="Rectangle 200"/>
              <p:cNvSpPr>
                <a:spLocks noChangeArrowheads="1"/>
              </p:cNvSpPr>
              <p:nvPr userDrawn="1"/>
            </p:nvSpPr>
            <p:spPr bwMode="auto">
              <a:xfrm>
                <a:off x="96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53" name="Rectangle 201"/>
              <p:cNvSpPr>
                <a:spLocks noChangeArrowheads="1"/>
              </p:cNvSpPr>
              <p:nvPr userDrawn="1"/>
            </p:nvSpPr>
            <p:spPr bwMode="auto">
              <a:xfrm>
                <a:off x="144" y="36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54" name="Rectangle 202"/>
              <p:cNvSpPr>
                <a:spLocks noChangeArrowheads="1"/>
              </p:cNvSpPr>
              <p:nvPr userDrawn="1"/>
            </p:nvSpPr>
            <p:spPr bwMode="auto">
              <a:xfrm>
                <a:off x="192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55" name="Rectangle 203"/>
              <p:cNvSpPr>
                <a:spLocks noChangeArrowheads="1"/>
              </p:cNvSpPr>
              <p:nvPr userDrawn="1"/>
            </p:nvSpPr>
            <p:spPr bwMode="auto">
              <a:xfrm>
                <a:off x="0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56" name="Rectangle 204"/>
              <p:cNvSpPr>
                <a:spLocks noChangeArrowheads="1"/>
              </p:cNvSpPr>
              <p:nvPr userDrawn="1"/>
            </p:nvSpPr>
            <p:spPr bwMode="auto">
              <a:xfrm>
                <a:off x="48" y="37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57" name="Rectangle 205"/>
              <p:cNvSpPr>
                <a:spLocks noChangeArrowheads="1"/>
              </p:cNvSpPr>
              <p:nvPr userDrawn="1"/>
            </p:nvSpPr>
            <p:spPr bwMode="auto">
              <a:xfrm>
                <a:off x="96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58" name="Rectangle 206"/>
              <p:cNvSpPr>
                <a:spLocks noChangeArrowheads="1"/>
              </p:cNvSpPr>
              <p:nvPr userDrawn="1"/>
            </p:nvSpPr>
            <p:spPr bwMode="auto">
              <a:xfrm>
                <a:off x="144" y="37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59" name="Rectangle 207"/>
              <p:cNvSpPr>
                <a:spLocks noChangeArrowheads="1"/>
              </p:cNvSpPr>
              <p:nvPr userDrawn="1"/>
            </p:nvSpPr>
            <p:spPr bwMode="auto">
              <a:xfrm>
                <a:off x="192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294" name="Group 208"/>
            <p:cNvGrpSpPr>
              <a:grpSpLocks/>
            </p:cNvGrpSpPr>
            <p:nvPr userDrawn="1"/>
          </p:nvGrpSpPr>
          <p:grpSpPr bwMode="auto">
            <a:xfrm>
              <a:off x="0" y="3840"/>
              <a:ext cx="240" cy="480"/>
              <a:chOff x="0" y="3840"/>
              <a:chExt cx="240" cy="480"/>
            </a:xfrm>
          </p:grpSpPr>
          <p:sp>
            <p:nvSpPr>
              <p:cNvPr id="2295" name="Rectangle 209"/>
              <p:cNvSpPr>
                <a:spLocks noChangeArrowheads="1"/>
              </p:cNvSpPr>
              <p:nvPr userDrawn="1"/>
            </p:nvSpPr>
            <p:spPr bwMode="auto">
              <a:xfrm>
                <a:off x="0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96" name="Rectangle 210"/>
              <p:cNvSpPr>
                <a:spLocks noChangeArrowheads="1"/>
              </p:cNvSpPr>
              <p:nvPr userDrawn="1"/>
            </p:nvSpPr>
            <p:spPr bwMode="auto">
              <a:xfrm>
                <a:off x="48" y="38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97" name="Rectangle 211"/>
              <p:cNvSpPr>
                <a:spLocks noChangeArrowheads="1"/>
              </p:cNvSpPr>
              <p:nvPr userDrawn="1"/>
            </p:nvSpPr>
            <p:spPr bwMode="auto">
              <a:xfrm>
                <a:off x="96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98" name="Rectangle 212"/>
              <p:cNvSpPr>
                <a:spLocks noChangeArrowheads="1"/>
              </p:cNvSpPr>
              <p:nvPr userDrawn="1"/>
            </p:nvSpPr>
            <p:spPr bwMode="auto">
              <a:xfrm>
                <a:off x="144" y="38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99" name="Rectangle 213"/>
              <p:cNvSpPr>
                <a:spLocks noChangeArrowheads="1"/>
              </p:cNvSpPr>
              <p:nvPr userDrawn="1"/>
            </p:nvSpPr>
            <p:spPr bwMode="auto">
              <a:xfrm>
                <a:off x="192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00" name="Rectangle 214"/>
              <p:cNvSpPr>
                <a:spLocks noChangeArrowheads="1"/>
              </p:cNvSpPr>
              <p:nvPr userDrawn="1"/>
            </p:nvSpPr>
            <p:spPr bwMode="auto">
              <a:xfrm>
                <a:off x="0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01" name="Rectangle 215"/>
              <p:cNvSpPr>
                <a:spLocks noChangeArrowheads="1"/>
              </p:cNvSpPr>
              <p:nvPr userDrawn="1"/>
            </p:nvSpPr>
            <p:spPr bwMode="auto">
              <a:xfrm>
                <a:off x="48" y="39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02" name="Rectangle 216"/>
              <p:cNvSpPr>
                <a:spLocks noChangeArrowheads="1"/>
              </p:cNvSpPr>
              <p:nvPr userDrawn="1"/>
            </p:nvSpPr>
            <p:spPr bwMode="auto">
              <a:xfrm>
                <a:off x="96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03" name="Rectangle 217"/>
              <p:cNvSpPr>
                <a:spLocks noChangeArrowheads="1"/>
              </p:cNvSpPr>
              <p:nvPr userDrawn="1"/>
            </p:nvSpPr>
            <p:spPr bwMode="auto">
              <a:xfrm>
                <a:off x="144" y="39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04" name="Rectangle 218"/>
              <p:cNvSpPr>
                <a:spLocks noChangeArrowheads="1"/>
              </p:cNvSpPr>
              <p:nvPr userDrawn="1"/>
            </p:nvSpPr>
            <p:spPr bwMode="auto">
              <a:xfrm>
                <a:off x="192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05" name="Rectangle 219"/>
              <p:cNvSpPr>
                <a:spLocks noChangeArrowheads="1"/>
              </p:cNvSpPr>
              <p:nvPr userDrawn="1"/>
            </p:nvSpPr>
            <p:spPr bwMode="auto">
              <a:xfrm>
                <a:off x="0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06" name="Rectangle 220"/>
              <p:cNvSpPr>
                <a:spLocks noChangeArrowheads="1"/>
              </p:cNvSpPr>
              <p:nvPr userDrawn="1"/>
            </p:nvSpPr>
            <p:spPr bwMode="auto">
              <a:xfrm>
                <a:off x="48" y="40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07" name="Rectangle 221"/>
              <p:cNvSpPr>
                <a:spLocks noChangeArrowheads="1"/>
              </p:cNvSpPr>
              <p:nvPr userDrawn="1"/>
            </p:nvSpPr>
            <p:spPr bwMode="auto">
              <a:xfrm>
                <a:off x="96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08" name="Rectangle 222"/>
              <p:cNvSpPr>
                <a:spLocks noChangeArrowheads="1"/>
              </p:cNvSpPr>
              <p:nvPr userDrawn="1"/>
            </p:nvSpPr>
            <p:spPr bwMode="auto">
              <a:xfrm>
                <a:off x="144" y="40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09" name="Rectangle 223"/>
              <p:cNvSpPr>
                <a:spLocks noChangeArrowheads="1"/>
              </p:cNvSpPr>
              <p:nvPr userDrawn="1"/>
            </p:nvSpPr>
            <p:spPr bwMode="auto">
              <a:xfrm>
                <a:off x="192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10" name="Rectangle 224"/>
              <p:cNvSpPr>
                <a:spLocks noChangeArrowheads="1"/>
              </p:cNvSpPr>
              <p:nvPr userDrawn="1"/>
            </p:nvSpPr>
            <p:spPr bwMode="auto">
              <a:xfrm>
                <a:off x="0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11" name="Rectangle 225"/>
              <p:cNvSpPr>
                <a:spLocks noChangeArrowheads="1"/>
              </p:cNvSpPr>
              <p:nvPr userDrawn="1"/>
            </p:nvSpPr>
            <p:spPr bwMode="auto">
              <a:xfrm>
                <a:off x="48" y="41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12" name="Rectangle 226"/>
              <p:cNvSpPr>
                <a:spLocks noChangeArrowheads="1"/>
              </p:cNvSpPr>
              <p:nvPr userDrawn="1"/>
            </p:nvSpPr>
            <p:spPr bwMode="auto">
              <a:xfrm>
                <a:off x="96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13" name="Rectangle 227"/>
              <p:cNvSpPr>
                <a:spLocks noChangeArrowheads="1"/>
              </p:cNvSpPr>
              <p:nvPr userDrawn="1"/>
            </p:nvSpPr>
            <p:spPr bwMode="auto">
              <a:xfrm>
                <a:off x="144" y="41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14" name="Rectangle 228"/>
              <p:cNvSpPr>
                <a:spLocks noChangeArrowheads="1"/>
              </p:cNvSpPr>
              <p:nvPr userDrawn="1"/>
            </p:nvSpPr>
            <p:spPr bwMode="auto">
              <a:xfrm>
                <a:off x="192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15" name="Rectangle 229"/>
              <p:cNvSpPr>
                <a:spLocks noChangeArrowheads="1"/>
              </p:cNvSpPr>
              <p:nvPr userDrawn="1"/>
            </p:nvSpPr>
            <p:spPr bwMode="auto">
              <a:xfrm>
                <a:off x="0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16" name="Rectangle 230"/>
              <p:cNvSpPr>
                <a:spLocks noChangeArrowheads="1"/>
              </p:cNvSpPr>
              <p:nvPr userDrawn="1"/>
            </p:nvSpPr>
            <p:spPr bwMode="auto">
              <a:xfrm>
                <a:off x="48" y="42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17" name="Rectangle 231"/>
              <p:cNvSpPr>
                <a:spLocks noChangeArrowheads="1"/>
              </p:cNvSpPr>
              <p:nvPr userDrawn="1"/>
            </p:nvSpPr>
            <p:spPr bwMode="auto">
              <a:xfrm>
                <a:off x="96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18" name="Rectangle 232"/>
              <p:cNvSpPr>
                <a:spLocks noChangeArrowheads="1"/>
              </p:cNvSpPr>
              <p:nvPr userDrawn="1"/>
            </p:nvSpPr>
            <p:spPr bwMode="auto">
              <a:xfrm>
                <a:off x="144" y="42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19" name="Rectangle 233"/>
              <p:cNvSpPr>
                <a:spLocks noChangeArrowheads="1"/>
              </p:cNvSpPr>
              <p:nvPr userDrawn="1"/>
            </p:nvSpPr>
            <p:spPr bwMode="auto">
              <a:xfrm>
                <a:off x="192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</p:grpSp>
      <p:grpSp>
        <p:nvGrpSpPr>
          <p:cNvPr id="2051" name="Group 234"/>
          <p:cNvGrpSpPr>
            <a:grpSpLocks/>
          </p:cNvGrpSpPr>
          <p:nvPr/>
        </p:nvGrpSpPr>
        <p:grpSpPr bwMode="auto">
          <a:xfrm>
            <a:off x="0" y="0"/>
            <a:ext cx="381000" cy="6858000"/>
            <a:chOff x="0" y="0"/>
            <a:chExt cx="240" cy="4320"/>
          </a:xfrm>
        </p:grpSpPr>
        <p:grpSp>
          <p:nvGrpSpPr>
            <p:cNvPr id="2058" name="Group 235"/>
            <p:cNvGrpSpPr>
              <a:grpSpLocks/>
            </p:cNvGrpSpPr>
            <p:nvPr userDrawn="1"/>
          </p:nvGrpSpPr>
          <p:grpSpPr bwMode="auto">
            <a:xfrm>
              <a:off x="0" y="0"/>
              <a:ext cx="240" cy="768"/>
              <a:chOff x="0" y="0"/>
              <a:chExt cx="240" cy="768"/>
            </a:xfrm>
          </p:grpSpPr>
          <p:sp>
            <p:nvSpPr>
              <p:cNvPr id="2249" name="Rectangle 236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50" name="Rectangle 237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51" name="Rectangle 238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52" name="Rectangle 239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53" name="Rectangle 240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54" name="Rectangle 241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55" name="Rectangle 242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56" name="Rectangle 243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57" name="Rectangle 244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58" name="Rectangle 245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59" name="Rectangle 246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60" name="Rectangle 247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61" name="Rectangle 248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62" name="Rectangle 249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63" name="Rectangle 250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64" name="Rectangle 251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65" name="Rectangle 252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66" name="Rectangle 253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67" name="Rectangle 254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68" name="Rectangle 255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69" name="Rectangle 256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70" name="Rectangle 257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71" name="Rectangle 258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72" name="Rectangle 259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73" name="Rectangle 260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74" name="Rectangle 261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75" name="Rectangle 262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76" name="Rectangle 263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77" name="Rectangle 264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78" name="Rectangle 265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79" name="Rectangle 266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80" name="Rectangle 267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81" name="Rectangle 268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82" name="Rectangle 269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83" name="Rectangle 270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84" name="Rectangle 271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85" name="Rectangle 272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86" name="Rectangle 273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87" name="Rectangle 274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88" name="Rectangle 275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059" name="Group 276"/>
            <p:cNvGrpSpPr>
              <a:grpSpLocks/>
            </p:cNvGrpSpPr>
            <p:nvPr userDrawn="1"/>
          </p:nvGrpSpPr>
          <p:grpSpPr bwMode="auto">
            <a:xfrm>
              <a:off x="0" y="768"/>
              <a:ext cx="240" cy="768"/>
              <a:chOff x="0" y="0"/>
              <a:chExt cx="240" cy="768"/>
            </a:xfrm>
          </p:grpSpPr>
          <p:sp>
            <p:nvSpPr>
              <p:cNvPr id="2209" name="Rectangle 277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10" name="Rectangle 278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11" name="Rectangle 279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12" name="Rectangle 280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13" name="Rectangle 281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14" name="Rectangle 282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15" name="Rectangle 283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16" name="Rectangle 284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17" name="Rectangle 285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18" name="Rectangle 286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19" name="Rectangle 287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20" name="Rectangle 288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21" name="Rectangle 289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22" name="Rectangle 290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23" name="Rectangle 291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24" name="Rectangle 292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25" name="Rectangle 293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26" name="Rectangle 294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27" name="Rectangle 295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28" name="Rectangle 296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29" name="Rectangle 297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30" name="Rectangle 298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31" name="Rectangle 299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32" name="Rectangle 300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33" name="Rectangle 301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34" name="Rectangle 302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35" name="Rectangle 303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36" name="Rectangle 304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37" name="Rectangle 305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38" name="Rectangle 306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39" name="Rectangle 307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40" name="Rectangle 308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41" name="Rectangle 309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42" name="Rectangle 310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43" name="Rectangle 311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44" name="Rectangle 312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45" name="Rectangle 313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46" name="Rectangle 314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47" name="Rectangle 315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48" name="Rectangle 316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060" name="Group 317"/>
            <p:cNvGrpSpPr>
              <a:grpSpLocks/>
            </p:cNvGrpSpPr>
            <p:nvPr userDrawn="1"/>
          </p:nvGrpSpPr>
          <p:grpSpPr bwMode="auto">
            <a:xfrm>
              <a:off x="0" y="1536"/>
              <a:ext cx="240" cy="768"/>
              <a:chOff x="0" y="0"/>
              <a:chExt cx="240" cy="768"/>
            </a:xfrm>
          </p:grpSpPr>
          <p:sp>
            <p:nvSpPr>
              <p:cNvPr id="2169" name="Rectangle 318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70" name="Rectangle 319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71" name="Rectangle 320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72" name="Rectangle 321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73" name="Rectangle 322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74" name="Rectangle 323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75" name="Rectangle 324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76" name="Rectangle 325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77" name="Rectangle 326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78" name="Rectangle 327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79" name="Rectangle 328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80" name="Rectangle 329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81" name="Rectangle 330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82" name="Rectangle 331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83" name="Rectangle 332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84" name="Rectangle 333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85" name="Rectangle 334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86" name="Rectangle 335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87" name="Rectangle 336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88" name="Rectangle 337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89" name="Rectangle 338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90" name="Rectangle 339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91" name="Rectangle 340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92" name="Rectangle 341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93" name="Rectangle 342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94" name="Rectangle 343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95" name="Rectangle 344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96" name="Rectangle 345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97" name="Rectangle 346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98" name="Rectangle 347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99" name="Rectangle 348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00" name="Rectangle 349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01" name="Rectangle 350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02" name="Rectangle 351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03" name="Rectangle 352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04" name="Rectangle 353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05" name="Rectangle 354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06" name="Rectangle 355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07" name="Rectangle 356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08" name="Rectangle 357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061" name="Group 358"/>
            <p:cNvGrpSpPr>
              <a:grpSpLocks/>
            </p:cNvGrpSpPr>
            <p:nvPr userDrawn="1"/>
          </p:nvGrpSpPr>
          <p:grpSpPr bwMode="auto">
            <a:xfrm>
              <a:off x="0" y="2304"/>
              <a:ext cx="240" cy="768"/>
              <a:chOff x="0" y="0"/>
              <a:chExt cx="240" cy="768"/>
            </a:xfrm>
          </p:grpSpPr>
          <p:sp>
            <p:nvSpPr>
              <p:cNvPr id="2129" name="Rectangle 359"/>
              <p:cNvSpPr>
                <a:spLocks noChangeArrowheads="1"/>
              </p:cNvSpPr>
              <p:nvPr userDrawn="1"/>
            </p:nvSpPr>
            <p:spPr bwMode="auto">
              <a:xfrm>
                <a:off x="0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30" name="Rectangle 360"/>
              <p:cNvSpPr>
                <a:spLocks noChangeArrowheads="1"/>
              </p:cNvSpPr>
              <p:nvPr userDrawn="1"/>
            </p:nvSpPr>
            <p:spPr bwMode="auto">
              <a:xfrm>
                <a:off x="48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31" name="Rectangle 361"/>
              <p:cNvSpPr>
                <a:spLocks noChangeArrowheads="1"/>
              </p:cNvSpPr>
              <p:nvPr userDrawn="1"/>
            </p:nvSpPr>
            <p:spPr bwMode="auto">
              <a:xfrm>
                <a:off x="96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32" name="Rectangle 362"/>
              <p:cNvSpPr>
                <a:spLocks noChangeArrowheads="1"/>
              </p:cNvSpPr>
              <p:nvPr userDrawn="1"/>
            </p:nvSpPr>
            <p:spPr bwMode="auto">
              <a:xfrm>
                <a:off x="144" y="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33" name="Rectangle 363"/>
              <p:cNvSpPr>
                <a:spLocks noChangeArrowheads="1"/>
              </p:cNvSpPr>
              <p:nvPr userDrawn="1"/>
            </p:nvSpPr>
            <p:spPr bwMode="auto">
              <a:xfrm>
                <a:off x="192" y="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34" name="Rectangle 364"/>
              <p:cNvSpPr>
                <a:spLocks noChangeArrowheads="1"/>
              </p:cNvSpPr>
              <p:nvPr userDrawn="1"/>
            </p:nvSpPr>
            <p:spPr bwMode="auto">
              <a:xfrm>
                <a:off x="0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35" name="Rectangle 365"/>
              <p:cNvSpPr>
                <a:spLocks noChangeArrowheads="1"/>
              </p:cNvSpPr>
              <p:nvPr userDrawn="1"/>
            </p:nvSpPr>
            <p:spPr bwMode="auto">
              <a:xfrm>
                <a:off x="48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36" name="Rectangle 366"/>
              <p:cNvSpPr>
                <a:spLocks noChangeArrowheads="1"/>
              </p:cNvSpPr>
              <p:nvPr userDrawn="1"/>
            </p:nvSpPr>
            <p:spPr bwMode="auto">
              <a:xfrm>
                <a:off x="96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37" name="Rectangle 367"/>
              <p:cNvSpPr>
                <a:spLocks noChangeArrowheads="1"/>
              </p:cNvSpPr>
              <p:nvPr userDrawn="1"/>
            </p:nvSpPr>
            <p:spPr bwMode="auto">
              <a:xfrm>
                <a:off x="144" y="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38" name="Rectangle 368"/>
              <p:cNvSpPr>
                <a:spLocks noChangeArrowheads="1"/>
              </p:cNvSpPr>
              <p:nvPr userDrawn="1"/>
            </p:nvSpPr>
            <p:spPr bwMode="auto">
              <a:xfrm>
                <a:off x="192" y="1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39" name="Rectangle 369"/>
              <p:cNvSpPr>
                <a:spLocks noChangeArrowheads="1"/>
              </p:cNvSpPr>
              <p:nvPr userDrawn="1"/>
            </p:nvSpPr>
            <p:spPr bwMode="auto">
              <a:xfrm>
                <a:off x="0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40" name="Rectangle 370"/>
              <p:cNvSpPr>
                <a:spLocks noChangeArrowheads="1"/>
              </p:cNvSpPr>
              <p:nvPr userDrawn="1"/>
            </p:nvSpPr>
            <p:spPr bwMode="auto">
              <a:xfrm>
                <a:off x="48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41" name="Rectangle 371"/>
              <p:cNvSpPr>
                <a:spLocks noChangeArrowheads="1"/>
              </p:cNvSpPr>
              <p:nvPr userDrawn="1"/>
            </p:nvSpPr>
            <p:spPr bwMode="auto">
              <a:xfrm>
                <a:off x="96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42" name="Rectangle 372"/>
              <p:cNvSpPr>
                <a:spLocks noChangeArrowheads="1"/>
              </p:cNvSpPr>
              <p:nvPr userDrawn="1"/>
            </p:nvSpPr>
            <p:spPr bwMode="auto">
              <a:xfrm>
                <a:off x="144" y="1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43" name="Rectangle 373"/>
              <p:cNvSpPr>
                <a:spLocks noChangeArrowheads="1"/>
              </p:cNvSpPr>
              <p:nvPr userDrawn="1"/>
            </p:nvSpPr>
            <p:spPr bwMode="auto">
              <a:xfrm>
                <a:off x="192" y="2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44" name="Rectangle 374"/>
              <p:cNvSpPr>
                <a:spLocks noChangeArrowheads="1"/>
              </p:cNvSpPr>
              <p:nvPr userDrawn="1"/>
            </p:nvSpPr>
            <p:spPr bwMode="auto">
              <a:xfrm>
                <a:off x="0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45" name="Rectangle 375"/>
              <p:cNvSpPr>
                <a:spLocks noChangeArrowheads="1"/>
              </p:cNvSpPr>
              <p:nvPr userDrawn="1"/>
            </p:nvSpPr>
            <p:spPr bwMode="auto">
              <a:xfrm>
                <a:off x="48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46" name="Rectangle 376"/>
              <p:cNvSpPr>
                <a:spLocks noChangeArrowheads="1"/>
              </p:cNvSpPr>
              <p:nvPr userDrawn="1"/>
            </p:nvSpPr>
            <p:spPr bwMode="auto">
              <a:xfrm>
                <a:off x="96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47" name="Rectangle 377"/>
              <p:cNvSpPr>
                <a:spLocks noChangeArrowheads="1"/>
              </p:cNvSpPr>
              <p:nvPr userDrawn="1"/>
            </p:nvSpPr>
            <p:spPr bwMode="auto">
              <a:xfrm>
                <a:off x="144" y="2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48" name="Rectangle 378"/>
              <p:cNvSpPr>
                <a:spLocks noChangeArrowheads="1"/>
              </p:cNvSpPr>
              <p:nvPr userDrawn="1"/>
            </p:nvSpPr>
            <p:spPr bwMode="auto">
              <a:xfrm>
                <a:off x="192" y="3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49" name="Rectangle 379"/>
              <p:cNvSpPr>
                <a:spLocks noChangeArrowheads="1"/>
              </p:cNvSpPr>
              <p:nvPr userDrawn="1"/>
            </p:nvSpPr>
            <p:spPr bwMode="auto">
              <a:xfrm>
                <a:off x="0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50" name="Rectangle 380"/>
              <p:cNvSpPr>
                <a:spLocks noChangeArrowheads="1"/>
              </p:cNvSpPr>
              <p:nvPr userDrawn="1"/>
            </p:nvSpPr>
            <p:spPr bwMode="auto">
              <a:xfrm>
                <a:off x="48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51" name="Rectangle 381"/>
              <p:cNvSpPr>
                <a:spLocks noChangeArrowheads="1"/>
              </p:cNvSpPr>
              <p:nvPr userDrawn="1"/>
            </p:nvSpPr>
            <p:spPr bwMode="auto">
              <a:xfrm>
                <a:off x="96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52" name="Rectangle 382"/>
              <p:cNvSpPr>
                <a:spLocks noChangeArrowheads="1"/>
              </p:cNvSpPr>
              <p:nvPr userDrawn="1"/>
            </p:nvSpPr>
            <p:spPr bwMode="auto">
              <a:xfrm>
                <a:off x="144" y="3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53" name="Rectangle 383"/>
              <p:cNvSpPr>
                <a:spLocks noChangeArrowheads="1"/>
              </p:cNvSpPr>
              <p:nvPr userDrawn="1"/>
            </p:nvSpPr>
            <p:spPr bwMode="auto">
              <a:xfrm>
                <a:off x="192" y="4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54" name="Rectangle 384"/>
              <p:cNvSpPr>
                <a:spLocks noChangeArrowheads="1"/>
              </p:cNvSpPr>
              <p:nvPr userDrawn="1"/>
            </p:nvSpPr>
            <p:spPr bwMode="auto">
              <a:xfrm>
                <a:off x="0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55" name="Rectangle 385"/>
              <p:cNvSpPr>
                <a:spLocks noChangeArrowheads="1"/>
              </p:cNvSpPr>
              <p:nvPr userDrawn="1"/>
            </p:nvSpPr>
            <p:spPr bwMode="auto">
              <a:xfrm>
                <a:off x="48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56" name="Rectangle 386"/>
              <p:cNvSpPr>
                <a:spLocks noChangeArrowheads="1"/>
              </p:cNvSpPr>
              <p:nvPr userDrawn="1"/>
            </p:nvSpPr>
            <p:spPr bwMode="auto">
              <a:xfrm>
                <a:off x="96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57" name="Rectangle 387"/>
              <p:cNvSpPr>
                <a:spLocks noChangeArrowheads="1"/>
              </p:cNvSpPr>
              <p:nvPr userDrawn="1"/>
            </p:nvSpPr>
            <p:spPr bwMode="auto">
              <a:xfrm>
                <a:off x="144" y="4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58" name="Rectangle 388"/>
              <p:cNvSpPr>
                <a:spLocks noChangeArrowheads="1"/>
              </p:cNvSpPr>
              <p:nvPr userDrawn="1"/>
            </p:nvSpPr>
            <p:spPr bwMode="auto">
              <a:xfrm>
                <a:off x="192" y="5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59" name="Rectangle 389"/>
              <p:cNvSpPr>
                <a:spLocks noChangeArrowheads="1"/>
              </p:cNvSpPr>
              <p:nvPr userDrawn="1"/>
            </p:nvSpPr>
            <p:spPr bwMode="auto">
              <a:xfrm>
                <a:off x="0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60" name="Rectangle 390"/>
              <p:cNvSpPr>
                <a:spLocks noChangeArrowheads="1"/>
              </p:cNvSpPr>
              <p:nvPr userDrawn="1"/>
            </p:nvSpPr>
            <p:spPr bwMode="auto">
              <a:xfrm>
                <a:off x="48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61" name="Rectangle 391"/>
              <p:cNvSpPr>
                <a:spLocks noChangeArrowheads="1"/>
              </p:cNvSpPr>
              <p:nvPr userDrawn="1"/>
            </p:nvSpPr>
            <p:spPr bwMode="auto">
              <a:xfrm>
                <a:off x="96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62" name="Rectangle 392"/>
              <p:cNvSpPr>
                <a:spLocks noChangeArrowheads="1"/>
              </p:cNvSpPr>
              <p:nvPr userDrawn="1"/>
            </p:nvSpPr>
            <p:spPr bwMode="auto">
              <a:xfrm>
                <a:off x="144" y="5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63" name="Rectangle 393"/>
              <p:cNvSpPr>
                <a:spLocks noChangeArrowheads="1"/>
              </p:cNvSpPr>
              <p:nvPr userDrawn="1"/>
            </p:nvSpPr>
            <p:spPr bwMode="auto">
              <a:xfrm>
                <a:off x="192" y="6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64" name="Rectangle 394"/>
              <p:cNvSpPr>
                <a:spLocks noChangeArrowheads="1"/>
              </p:cNvSpPr>
              <p:nvPr userDrawn="1"/>
            </p:nvSpPr>
            <p:spPr bwMode="auto">
              <a:xfrm>
                <a:off x="0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65" name="Rectangle 395"/>
              <p:cNvSpPr>
                <a:spLocks noChangeArrowheads="1"/>
              </p:cNvSpPr>
              <p:nvPr userDrawn="1"/>
            </p:nvSpPr>
            <p:spPr bwMode="auto">
              <a:xfrm>
                <a:off x="48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66" name="Rectangle 396"/>
              <p:cNvSpPr>
                <a:spLocks noChangeArrowheads="1"/>
              </p:cNvSpPr>
              <p:nvPr userDrawn="1"/>
            </p:nvSpPr>
            <p:spPr bwMode="auto">
              <a:xfrm>
                <a:off x="96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67" name="Rectangle 397"/>
              <p:cNvSpPr>
                <a:spLocks noChangeArrowheads="1"/>
              </p:cNvSpPr>
              <p:nvPr userDrawn="1"/>
            </p:nvSpPr>
            <p:spPr bwMode="auto">
              <a:xfrm>
                <a:off x="144" y="6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68" name="Rectangle 398"/>
              <p:cNvSpPr>
                <a:spLocks noChangeArrowheads="1"/>
              </p:cNvSpPr>
              <p:nvPr userDrawn="1"/>
            </p:nvSpPr>
            <p:spPr bwMode="auto">
              <a:xfrm>
                <a:off x="192" y="7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062" name="Group 399"/>
            <p:cNvGrpSpPr>
              <a:grpSpLocks/>
            </p:cNvGrpSpPr>
            <p:nvPr userDrawn="1"/>
          </p:nvGrpSpPr>
          <p:grpSpPr bwMode="auto">
            <a:xfrm>
              <a:off x="0" y="3072"/>
              <a:ext cx="240" cy="768"/>
              <a:chOff x="0" y="3072"/>
              <a:chExt cx="240" cy="768"/>
            </a:xfrm>
          </p:grpSpPr>
          <p:sp>
            <p:nvSpPr>
              <p:cNvPr id="2089" name="Rectangle 400"/>
              <p:cNvSpPr>
                <a:spLocks noChangeArrowheads="1"/>
              </p:cNvSpPr>
              <p:nvPr userDrawn="1"/>
            </p:nvSpPr>
            <p:spPr bwMode="auto">
              <a:xfrm>
                <a:off x="0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90" name="Rectangle 401"/>
              <p:cNvSpPr>
                <a:spLocks noChangeArrowheads="1"/>
              </p:cNvSpPr>
              <p:nvPr userDrawn="1"/>
            </p:nvSpPr>
            <p:spPr bwMode="auto">
              <a:xfrm>
                <a:off x="48" y="30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91" name="Rectangle 402"/>
              <p:cNvSpPr>
                <a:spLocks noChangeArrowheads="1"/>
              </p:cNvSpPr>
              <p:nvPr userDrawn="1"/>
            </p:nvSpPr>
            <p:spPr bwMode="auto">
              <a:xfrm>
                <a:off x="96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92" name="Rectangle 403"/>
              <p:cNvSpPr>
                <a:spLocks noChangeArrowheads="1"/>
              </p:cNvSpPr>
              <p:nvPr userDrawn="1"/>
            </p:nvSpPr>
            <p:spPr bwMode="auto">
              <a:xfrm>
                <a:off x="144" y="30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93" name="Rectangle 404"/>
              <p:cNvSpPr>
                <a:spLocks noChangeArrowheads="1"/>
              </p:cNvSpPr>
              <p:nvPr userDrawn="1"/>
            </p:nvSpPr>
            <p:spPr bwMode="auto">
              <a:xfrm>
                <a:off x="192" y="312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94" name="Rectangle 405"/>
              <p:cNvSpPr>
                <a:spLocks noChangeArrowheads="1"/>
              </p:cNvSpPr>
              <p:nvPr userDrawn="1"/>
            </p:nvSpPr>
            <p:spPr bwMode="auto">
              <a:xfrm>
                <a:off x="0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95" name="Rectangle 406"/>
              <p:cNvSpPr>
                <a:spLocks noChangeArrowheads="1"/>
              </p:cNvSpPr>
              <p:nvPr userDrawn="1"/>
            </p:nvSpPr>
            <p:spPr bwMode="auto">
              <a:xfrm>
                <a:off x="48" y="316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96" name="Rectangle 407"/>
              <p:cNvSpPr>
                <a:spLocks noChangeArrowheads="1"/>
              </p:cNvSpPr>
              <p:nvPr userDrawn="1"/>
            </p:nvSpPr>
            <p:spPr bwMode="auto">
              <a:xfrm>
                <a:off x="96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97" name="Rectangle 408"/>
              <p:cNvSpPr>
                <a:spLocks noChangeArrowheads="1"/>
              </p:cNvSpPr>
              <p:nvPr userDrawn="1"/>
            </p:nvSpPr>
            <p:spPr bwMode="auto">
              <a:xfrm>
                <a:off x="144" y="316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98" name="Rectangle 409"/>
              <p:cNvSpPr>
                <a:spLocks noChangeArrowheads="1"/>
              </p:cNvSpPr>
              <p:nvPr userDrawn="1"/>
            </p:nvSpPr>
            <p:spPr bwMode="auto">
              <a:xfrm>
                <a:off x="192" y="321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99" name="Rectangle 410"/>
              <p:cNvSpPr>
                <a:spLocks noChangeArrowheads="1"/>
              </p:cNvSpPr>
              <p:nvPr userDrawn="1"/>
            </p:nvSpPr>
            <p:spPr bwMode="auto">
              <a:xfrm>
                <a:off x="0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00" name="Rectangle 411"/>
              <p:cNvSpPr>
                <a:spLocks noChangeArrowheads="1"/>
              </p:cNvSpPr>
              <p:nvPr userDrawn="1"/>
            </p:nvSpPr>
            <p:spPr bwMode="auto">
              <a:xfrm>
                <a:off x="48" y="326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01" name="Rectangle 412"/>
              <p:cNvSpPr>
                <a:spLocks noChangeArrowheads="1"/>
              </p:cNvSpPr>
              <p:nvPr userDrawn="1"/>
            </p:nvSpPr>
            <p:spPr bwMode="auto">
              <a:xfrm>
                <a:off x="96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02" name="Rectangle 413"/>
              <p:cNvSpPr>
                <a:spLocks noChangeArrowheads="1"/>
              </p:cNvSpPr>
              <p:nvPr userDrawn="1"/>
            </p:nvSpPr>
            <p:spPr bwMode="auto">
              <a:xfrm>
                <a:off x="144" y="326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03" name="Rectangle 414"/>
              <p:cNvSpPr>
                <a:spLocks noChangeArrowheads="1"/>
              </p:cNvSpPr>
              <p:nvPr userDrawn="1"/>
            </p:nvSpPr>
            <p:spPr bwMode="auto">
              <a:xfrm>
                <a:off x="192" y="331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04" name="Rectangle 415"/>
              <p:cNvSpPr>
                <a:spLocks noChangeArrowheads="1"/>
              </p:cNvSpPr>
              <p:nvPr userDrawn="1"/>
            </p:nvSpPr>
            <p:spPr bwMode="auto">
              <a:xfrm>
                <a:off x="0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05" name="Rectangle 416"/>
              <p:cNvSpPr>
                <a:spLocks noChangeArrowheads="1"/>
              </p:cNvSpPr>
              <p:nvPr userDrawn="1"/>
            </p:nvSpPr>
            <p:spPr bwMode="auto">
              <a:xfrm>
                <a:off x="48" y="336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06" name="Rectangle 417"/>
              <p:cNvSpPr>
                <a:spLocks noChangeArrowheads="1"/>
              </p:cNvSpPr>
              <p:nvPr userDrawn="1"/>
            </p:nvSpPr>
            <p:spPr bwMode="auto">
              <a:xfrm>
                <a:off x="96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07" name="Rectangle 418"/>
              <p:cNvSpPr>
                <a:spLocks noChangeArrowheads="1"/>
              </p:cNvSpPr>
              <p:nvPr userDrawn="1"/>
            </p:nvSpPr>
            <p:spPr bwMode="auto">
              <a:xfrm>
                <a:off x="144" y="336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08" name="Rectangle 419"/>
              <p:cNvSpPr>
                <a:spLocks noChangeArrowheads="1"/>
              </p:cNvSpPr>
              <p:nvPr userDrawn="1"/>
            </p:nvSpPr>
            <p:spPr bwMode="auto">
              <a:xfrm>
                <a:off x="192" y="340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09" name="Rectangle 420"/>
              <p:cNvSpPr>
                <a:spLocks noChangeArrowheads="1"/>
              </p:cNvSpPr>
              <p:nvPr userDrawn="1"/>
            </p:nvSpPr>
            <p:spPr bwMode="auto">
              <a:xfrm>
                <a:off x="0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10" name="Rectangle 421"/>
              <p:cNvSpPr>
                <a:spLocks noChangeArrowheads="1"/>
              </p:cNvSpPr>
              <p:nvPr userDrawn="1"/>
            </p:nvSpPr>
            <p:spPr bwMode="auto">
              <a:xfrm>
                <a:off x="48" y="345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11" name="Rectangle 422"/>
              <p:cNvSpPr>
                <a:spLocks noChangeArrowheads="1"/>
              </p:cNvSpPr>
              <p:nvPr userDrawn="1"/>
            </p:nvSpPr>
            <p:spPr bwMode="auto">
              <a:xfrm>
                <a:off x="96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12" name="Rectangle 423"/>
              <p:cNvSpPr>
                <a:spLocks noChangeArrowheads="1"/>
              </p:cNvSpPr>
              <p:nvPr userDrawn="1"/>
            </p:nvSpPr>
            <p:spPr bwMode="auto">
              <a:xfrm>
                <a:off x="144" y="345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13" name="Rectangle 424"/>
              <p:cNvSpPr>
                <a:spLocks noChangeArrowheads="1"/>
              </p:cNvSpPr>
              <p:nvPr userDrawn="1"/>
            </p:nvSpPr>
            <p:spPr bwMode="auto">
              <a:xfrm>
                <a:off x="192" y="350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14" name="Rectangle 425"/>
              <p:cNvSpPr>
                <a:spLocks noChangeArrowheads="1"/>
              </p:cNvSpPr>
              <p:nvPr userDrawn="1"/>
            </p:nvSpPr>
            <p:spPr bwMode="auto">
              <a:xfrm>
                <a:off x="0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15" name="Rectangle 426"/>
              <p:cNvSpPr>
                <a:spLocks noChangeArrowheads="1"/>
              </p:cNvSpPr>
              <p:nvPr userDrawn="1"/>
            </p:nvSpPr>
            <p:spPr bwMode="auto">
              <a:xfrm>
                <a:off x="48" y="355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16" name="Rectangle 427"/>
              <p:cNvSpPr>
                <a:spLocks noChangeArrowheads="1"/>
              </p:cNvSpPr>
              <p:nvPr userDrawn="1"/>
            </p:nvSpPr>
            <p:spPr bwMode="auto">
              <a:xfrm>
                <a:off x="96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17" name="Rectangle 428"/>
              <p:cNvSpPr>
                <a:spLocks noChangeArrowheads="1"/>
              </p:cNvSpPr>
              <p:nvPr userDrawn="1"/>
            </p:nvSpPr>
            <p:spPr bwMode="auto">
              <a:xfrm>
                <a:off x="144" y="355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18" name="Rectangle 429"/>
              <p:cNvSpPr>
                <a:spLocks noChangeArrowheads="1"/>
              </p:cNvSpPr>
              <p:nvPr userDrawn="1"/>
            </p:nvSpPr>
            <p:spPr bwMode="auto">
              <a:xfrm>
                <a:off x="192" y="360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19" name="Rectangle 430"/>
              <p:cNvSpPr>
                <a:spLocks noChangeArrowheads="1"/>
              </p:cNvSpPr>
              <p:nvPr userDrawn="1"/>
            </p:nvSpPr>
            <p:spPr bwMode="auto">
              <a:xfrm>
                <a:off x="0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20" name="Rectangle 431"/>
              <p:cNvSpPr>
                <a:spLocks noChangeArrowheads="1"/>
              </p:cNvSpPr>
              <p:nvPr userDrawn="1"/>
            </p:nvSpPr>
            <p:spPr bwMode="auto">
              <a:xfrm>
                <a:off x="48" y="36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21" name="Rectangle 432"/>
              <p:cNvSpPr>
                <a:spLocks noChangeArrowheads="1"/>
              </p:cNvSpPr>
              <p:nvPr userDrawn="1"/>
            </p:nvSpPr>
            <p:spPr bwMode="auto">
              <a:xfrm>
                <a:off x="96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22" name="Rectangle 433"/>
              <p:cNvSpPr>
                <a:spLocks noChangeArrowheads="1"/>
              </p:cNvSpPr>
              <p:nvPr userDrawn="1"/>
            </p:nvSpPr>
            <p:spPr bwMode="auto">
              <a:xfrm>
                <a:off x="144" y="364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23" name="Rectangle 434"/>
              <p:cNvSpPr>
                <a:spLocks noChangeArrowheads="1"/>
              </p:cNvSpPr>
              <p:nvPr userDrawn="1"/>
            </p:nvSpPr>
            <p:spPr bwMode="auto">
              <a:xfrm>
                <a:off x="192" y="369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24" name="Rectangle 435"/>
              <p:cNvSpPr>
                <a:spLocks noChangeArrowheads="1"/>
              </p:cNvSpPr>
              <p:nvPr userDrawn="1"/>
            </p:nvSpPr>
            <p:spPr bwMode="auto">
              <a:xfrm>
                <a:off x="0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25" name="Rectangle 436"/>
              <p:cNvSpPr>
                <a:spLocks noChangeArrowheads="1"/>
              </p:cNvSpPr>
              <p:nvPr userDrawn="1"/>
            </p:nvSpPr>
            <p:spPr bwMode="auto">
              <a:xfrm>
                <a:off x="48" y="37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26" name="Rectangle 437"/>
              <p:cNvSpPr>
                <a:spLocks noChangeArrowheads="1"/>
              </p:cNvSpPr>
              <p:nvPr userDrawn="1"/>
            </p:nvSpPr>
            <p:spPr bwMode="auto">
              <a:xfrm>
                <a:off x="96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27" name="Rectangle 438"/>
              <p:cNvSpPr>
                <a:spLocks noChangeArrowheads="1"/>
              </p:cNvSpPr>
              <p:nvPr userDrawn="1"/>
            </p:nvSpPr>
            <p:spPr bwMode="auto">
              <a:xfrm>
                <a:off x="144" y="374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128" name="Rectangle 439"/>
              <p:cNvSpPr>
                <a:spLocks noChangeArrowheads="1"/>
              </p:cNvSpPr>
              <p:nvPr userDrawn="1"/>
            </p:nvSpPr>
            <p:spPr bwMode="auto">
              <a:xfrm>
                <a:off x="192" y="379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2063" name="Group 440"/>
            <p:cNvGrpSpPr>
              <a:grpSpLocks/>
            </p:cNvGrpSpPr>
            <p:nvPr userDrawn="1"/>
          </p:nvGrpSpPr>
          <p:grpSpPr bwMode="auto">
            <a:xfrm>
              <a:off x="0" y="3840"/>
              <a:ext cx="240" cy="480"/>
              <a:chOff x="0" y="3840"/>
              <a:chExt cx="240" cy="480"/>
            </a:xfrm>
          </p:grpSpPr>
          <p:sp>
            <p:nvSpPr>
              <p:cNvPr id="2064" name="Rectangle 441"/>
              <p:cNvSpPr>
                <a:spLocks noChangeArrowheads="1"/>
              </p:cNvSpPr>
              <p:nvPr userDrawn="1"/>
            </p:nvSpPr>
            <p:spPr bwMode="auto">
              <a:xfrm>
                <a:off x="0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65" name="Rectangle 442"/>
              <p:cNvSpPr>
                <a:spLocks noChangeArrowheads="1"/>
              </p:cNvSpPr>
              <p:nvPr userDrawn="1"/>
            </p:nvSpPr>
            <p:spPr bwMode="auto">
              <a:xfrm>
                <a:off x="48" y="38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66" name="Rectangle 443"/>
              <p:cNvSpPr>
                <a:spLocks noChangeArrowheads="1"/>
              </p:cNvSpPr>
              <p:nvPr userDrawn="1"/>
            </p:nvSpPr>
            <p:spPr bwMode="auto">
              <a:xfrm>
                <a:off x="96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67" name="Rectangle 444"/>
              <p:cNvSpPr>
                <a:spLocks noChangeArrowheads="1"/>
              </p:cNvSpPr>
              <p:nvPr userDrawn="1"/>
            </p:nvSpPr>
            <p:spPr bwMode="auto">
              <a:xfrm>
                <a:off x="144" y="384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68" name="Rectangle 445"/>
              <p:cNvSpPr>
                <a:spLocks noChangeArrowheads="1"/>
              </p:cNvSpPr>
              <p:nvPr userDrawn="1"/>
            </p:nvSpPr>
            <p:spPr bwMode="auto">
              <a:xfrm>
                <a:off x="192" y="388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69" name="Rectangle 446"/>
              <p:cNvSpPr>
                <a:spLocks noChangeArrowheads="1"/>
              </p:cNvSpPr>
              <p:nvPr userDrawn="1"/>
            </p:nvSpPr>
            <p:spPr bwMode="auto">
              <a:xfrm>
                <a:off x="0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70" name="Rectangle 447"/>
              <p:cNvSpPr>
                <a:spLocks noChangeArrowheads="1"/>
              </p:cNvSpPr>
              <p:nvPr userDrawn="1"/>
            </p:nvSpPr>
            <p:spPr bwMode="auto">
              <a:xfrm>
                <a:off x="48" y="39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71" name="Rectangle 448"/>
              <p:cNvSpPr>
                <a:spLocks noChangeArrowheads="1"/>
              </p:cNvSpPr>
              <p:nvPr userDrawn="1"/>
            </p:nvSpPr>
            <p:spPr bwMode="auto">
              <a:xfrm>
                <a:off x="96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72" name="Rectangle 449"/>
              <p:cNvSpPr>
                <a:spLocks noChangeArrowheads="1"/>
              </p:cNvSpPr>
              <p:nvPr userDrawn="1"/>
            </p:nvSpPr>
            <p:spPr bwMode="auto">
              <a:xfrm>
                <a:off x="144" y="393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73" name="Rectangle 450"/>
              <p:cNvSpPr>
                <a:spLocks noChangeArrowheads="1"/>
              </p:cNvSpPr>
              <p:nvPr userDrawn="1"/>
            </p:nvSpPr>
            <p:spPr bwMode="auto">
              <a:xfrm>
                <a:off x="192" y="398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74" name="Rectangle 451"/>
              <p:cNvSpPr>
                <a:spLocks noChangeArrowheads="1"/>
              </p:cNvSpPr>
              <p:nvPr userDrawn="1"/>
            </p:nvSpPr>
            <p:spPr bwMode="auto">
              <a:xfrm>
                <a:off x="0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75" name="Rectangle 452"/>
              <p:cNvSpPr>
                <a:spLocks noChangeArrowheads="1"/>
              </p:cNvSpPr>
              <p:nvPr userDrawn="1"/>
            </p:nvSpPr>
            <p:spPr bwMode="auto">
              <a:xfrm>
                <a:off x="48" y="40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76" name="Rectangle 453"/>
              <p:cNvSpPr>
                <a:spLocks noChangeArrowheads="1"/>
              </p:cNvSpPr>
              <p:nvPr userDrawn="1"/>
            </p:nvSpPr>
            <p:spPr bwMode="auto">
              <a:xfrm>
                <a:off x="96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77" name="Rectangle 454"/>
              <p:cNvSpPr>
                <a:spLocks noChangeArrowheads="1"/>
              </p:cNvSpPr>
              <p:nvPr userDrawn="1"/>
            </p:nvSpPr>
            <p:spPr bwMode="auto">
              <a:xfrm>
                <a:off x="144" y="403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78" name="Rectangle 455"/>
              <p:cNvSpPr>
                <a:spLocks noChangeArrowheads="1"/>
              </p:cNvSpPr>
              <p:nvPr userDrawn="1"/>
            </p:nvSpPr>
            <p:spPr bwMode="auto">
              <a:xfrm>
                <a:off x="192" y="4080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79" name="Rectangle 456"/>
              <p:cNvSpPr>
                <a:spLocks noChangeArrowheads="1"/>
              </p:cNvSpPr>
              <p:nvPr userDrawn="1"/>
            </p:nvSpPr>
            <p:spPr bwMode="auto">
              <a:xfrm>
                <a:off x="0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80" name="Rectangle 457"/>
              <p:cNvSpPr>
                <a:spLocks noChangeArrowheads="1"/>
              </p:cNvSpPr>
              <p:nvPr userDrawn="1"/>
            </p:nvSpPr>
            <p:spPr bwMode="auto">
              <a:xfrm>
                <a:off x="48" y="41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81" name="Rectangle 458"/>
              <p:cNvSpPr>
                <a:spLocks noChangeArrowheads="1"/>
              </p:cNvSpPr>
              <p:nvPr userDrawn="1"/>
            </p:nvSpPr>
            <p:spPr bwMode="auto">
              <a:xfrm>
                <a:off x="96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82" name="Rectangle 459"/>
              <p:cNvSpPr>
                <a:spLocks noChangeArrowheads="1"/>
              </p:cNvSpPr>
              <p:nvPr userDrawn="1"/>
            </p:nvSpPr>
            <p:spPr bwMode="auto">
              <a:xfrm>
                <a:off x="144" y="4128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83" name="Rectangle 460"/>
              <p:cNvSpPr>
                <a:spLocks noChangeArrowheads="1"/>
              </p:cNvSpPr>
              <p:nvPr userDrawn="1"/>
            </p:nvSpPr>
            <p:spPr bwMode="auto">
              <a:xfrm>
                <a:off x="192" y="4176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84" name="Rectangle 461"/>
              <p:cNvSpPr>
                <a:spLocks noChangeArrowheads="1"/>
              </p:cNvSpPr>
              <p:nvPr userDrawn="1"/>
            </p:nvSpPr>
            <p:spPr bwMode="auto">
              <a:xfrm>
                <a:off x="0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85" name="Rectangle 462"/>
              <p:cNvSpPr>
                <a:spLocks noChangeArrowheads="1"/>
              </p:cNvSpPr>
              <p:nvPr userDrawn="1"/>
            </p:nvSpPr>
            <p:spPr bwMode="auto">
              <a:xfrm>
                <a:off x="48" y="42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86" name="Rectangle 463"/>
              <p:cNvSpPr>
                <a:spLocks noChangeArrowheads="1"/>
              </p:cNvSpPr>
              <p:nvPr userDrawn="1"/>
            </p:nvSpPr>
            <p:spPr bwMode="auto">
              <a:xfrm>
                <a:off x="96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87" name="Rectangle 464"/>
              <p:cNvSpPr>
                <a:spLocks noChangeArrowheads="1"/>
              </p:cNvSpPr>
              <p:nvPr userDrawn="1"/>
            </p:nvSpPr>
            <p:spPr bwMode="auto">
              <a:xfrm>
                <a:off x="144" y="4224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088" name="Rectangle 465"/>
              <p:cNvSpPr>
                <a:spLocks noChangeArrowheads="1"/>
              </p:cNvSpPr>
              <p:nvPr userDrawn="1"/>
            </p:nvSpPr>
            <p:spPr bwMode="auto">
              <a:xfrm>
                <a:off x="192" y="4272"/>
                <a:ext cx="48" cy="48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/>
              </a:p>
            </p:txBody>
          </p:sp>
        </p:grpSp>
      </p:grpSp>
      <p:sp>
        <p:nvSpPr>
          <p:cNvPr id="2052" name="Line 466"/>
          <p:cNvSpPr>
            <a:spLocks noChangeShapeType="1"/>
          </p:cNvSpPr>
          <p:nvPr/>
        </p:nvSpPr>
        <p:spPr bwMode="auto">
          <a:xfrm>
            <a:off x="914400" y="1214438"/>
            <a:ext cx="7202488" cy="0"/>
          </a:xfrm>
          <a:prstGeom prst="line">
            <a:avLst/>
          </a:prstGeom>
          <a:noFill/>
          <a:ln w="28575">
            <a:solidFill>
              <a:schemeClr val="accent1"/>
            </a:solidFill>
            <a:prstDash val="sysDot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2053" name="Rectangle 4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4" name="Rectangle 4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57313"/>
            <a:ext cx="8229600" cy="476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39381" name="Rectangle 4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382" name="Rectangle 4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383" name="Rectangle 4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06C8746-52BC-499A-8292-F6136390AA0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±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 2" pitchFamily="18" charset="2"/>
        <a:buChar char="®"/>
        <a:defRPr kumimoji="1" sz="28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®"/>
        <a:defRPr kumimoji="1" sz="24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 2" pitchFamily="18" charset="2"/>
        <a:buChar char="®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®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®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®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®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®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J:\2&#54617;&#45380;\&#49707;&#51088;(1-10)\&#52488;&#45212;&#44053;_&#49707;&#51088;&#49569;.WM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7"/>
          <p:cNvSpPr txBox="1">
            <a:spLocks noChangeArrowheads="1"/>
          </p:cNvSpPr>
          <p:nvPr/>
        </p:nvSpPr>
        <p:spPr bwMode="auto">
          <a:xfrm>
            <a:off x="0" y="2357438"/>
            <a:ext cx="9144000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6000" b="1">
                <a:latin typeface="MS PGothic" pitchFamily="34" charset="-128"/>
                <a:ea typeface="MS PGothic" pitchFamily="34" charset="-128"/>
              </a:rPr>
              <a:t>日本語の</a:t>
            </a:r>
            <a:endParaRPr lang="en-US" altLang="ja-JP" sz="60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6000" b="1">
                <a:latin typeface="MS PGothic" pitchFamily="34" charset="-128"/>
                <a:ea typeface="MS PGothic" pitchFamily="34" charset="-128"/>
              </a:rPr>
              <a:t>数字を学びましょう</a:t>
            </a:r>
            <a:endParaRPr lang="ko-KR" altLang="en-US" sz="6000" b="1">
              <a:latin typeface="MS PGothic" pitchFamily="34" charset="-128"/>
              <a:ea typeface="MS PGothic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MCj03451090000[1]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4675" y="2239963"/>
            <a:ext cx="2568575" cy="3332162"/>
          </a:xfrm>
        </p:spPr>
      </p:pic>
      <p:sp>
        <p:nvSpPr>
          <p:cNvPr id="14339" name="TextBox 7"/>
          <p:cNvSpPr txBox="1">
            <a:spLocks noChangeArrowheads="1"/>
          </p:cNvSpPr>
          <p:nvPr/>
        </p:nvSpPr>
        <p:spPr bwMode="auto">
          <a:xfrm>
            <a:off x="3643313" y="2357438"/>
            <a:ext cx="5286375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九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きゅう（く）</a:t>
            </a:r>
            <a:endParaRPr lang="ko-KR" altLang="en-US" sz="9600" b="1">
              <a:latin typeface="MS PGothic" pitchFamily="34" charset="-128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MCj03450830000[1]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27138" y="2181225"/>
            <a:ext cx="2679700" cy="3186113"/>
          </a:xfrm>
        </p:spPr>
      </p:pic>
      <p:sp>
        <p:nvSpPr>
          <p:cNvPr id="15363" name="TextBox 7"/>
          <p:cNvSpPr txBox="1">
            <a:spLocks noChangeArrowheads="1"/>
          </p:cNvSpPr>
          <p:nvPr/>
        </p:nvSpPr>
        <p:spPr bwMode="auto">
          <a:xfrm>
            <a:off x="4429125" y="2214563"/>
            <a:ext cx="4143375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十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じゅう</a:t>
            </a:r>
            <a:endParaRPr lang="ko-KR" altLang="en-US" sz="9600" b="1">
              <a:latin typeface="MS PGothic" pitchFamily="34" charset="-128"/>
            </a:endParaRP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  <p:sp>
        <p:nvSpPr>
          <p:cNvPr id="16387" name="TextBox 7"/>
          <p:cNvSpPr txBox="1">
            <a:spLocks noChangeArrowheads="1"/>
          </p:cNvSpPr>
          <p:nvPr/>
        </p:nvSpPr>
        <p:spPr bwMode="auto">
          <a:xfrm>
            <a:off x="4284663" y="2325688"/>
            <a:ext cx="46799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一つ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ひとつ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6388" name="Picture 2" descr="http://www.joybb.ne.jp/school/diary/upload/2007-02-16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35" r="13509"/>
          <a:stretch>
            <a:fillRect/>
          </a:stretch>
        </p:blipFill>
        <p:spPr bwMode="auto">
          <a:xfrm>
            <a:off x="1116013" y="1700213"/>
            <a:ext cx="2951162" cy="412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  <p:sp>
        <p:nvSpPr>
          <p:cNvPr id="17411" name="TextBox 7"/>
          <p:cNvSpPr txBox="1">
            <a:spLocks noChangeArrowheads="1"/>
          </p:cNvSpPr>
          <p:nvPr/>
        </p:nvSpPr>
        <p:spPr bwMode="auto">
          <a:xfrm>
            <a:off x="4284663" y="2325688"/>
            <a:ext cx="46799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二つ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ふたつ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7412" name="Picture 2" descr="http://designworks.up.seesaa.net/image/1-million-ice-cre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276475"/>
            <a:ext cx="3983038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  <p:sp>
        <p:nvSpPr>
          <p:cNvPr id="18435" name="TextBox 7"/>
          <p:cNvSpPr txBox="1">
            <a:spLocks noChangeArrowheads="1"/>
          </p:cNvSpPr>
          <p:nvPr/>
        </p:nvSpPr>
        <p:spPr bwMode="auto">
          <a:xfrm>
            <a:off x="4284663" y="2325688"/>
            <a:ext cx="46799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三つ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みっつ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8436" name="Picture 2" descr="http://cfs3.blog.daum.net/image/13/blog/2007/07/12/09/46/469579f757f90&amp;filename=사과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157413"/>
            <a:ext cx="4044950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  <p:sp>
        <p:nvSpPr>
          <p:cNvPr id="19459" name="TextBox 7"/>
          <p:cNvSpPr txBox="1">
            <a:spLocks noChangeArrowheads="1"/>
          </p:cNvSpPr>
          <p:nvPr/>
        </p:nvSpPr>
        <p:spPr bwMode="auto">
          <a:xfrm>
            <a:off x="4284663" y="2325688"/>
            <a:ext cx="46799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四つ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よっつ</a:t>
            </a:r>
            <a:endParaRPr lang="ko-KR" altLang="en-US" sz="9600" b="1">
              <a:latin typeface="MS PGothic" pitchFamily="34" charset="-128"/>
            </a:endParaRPr>
          </a:p>
        </p:txBody>
      </p:sp>
      <p:pic>
        <p:nvPicPr>
          <p:cNvPr id="19462" name="Picture 6" descr="バナナ　１パック（３～４本）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44688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  <p:sp>
        <p:nvSpPr>
          <p:cNvPr id="20483" name="TextBox 7"/>
          <p:cNvSpPr txBox="1">
            <a:spLocks noChangeArrowheads="1"/>
          </p:cNvSpPr>
          <p:nvPr/>
        </p:nvSpPr>
        <p:spPr bwMode="auto">
          <a:xfrm>
            <a:off x="4284663" y="2325688"/>
            <a:ext cx="46799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五つ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いつつ</a:t>
            </a:r>
            <a:endParaRPr lang="ko-KR" altLang="en-US" sz="9600" b="1">
              <a:latin typeface="MS PGothic" pitchFamily="34" charset="-128"/>
            </a:endParaRPr>
          </a:p>
        </p:txBody>
      </p:sp>
      <p:pic>
        <p:nvPicPr>
          <p:cNvPr id="20484" name="Picture 2" descr="http://pds8.egloos.com/pds/200804/14/44/e0080644_4802211aa476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133600"/>
            <a:ext cx="4176713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  <p:sp>
        <p:nvSpPr>
          <p:cNvPr id="21507" name="TextBox 7"/>
          <p:cNvSpPr txBox="1">
            <a:spLocks noChangeArrowheads="1"/>
          </p:cNvSpPr>
          <p:nvPr/>
        </p:nvSpPr>
        <p:spPr bwMode="auto">
          <a:xfrm>
            <a:off x="4284663" y="2325688"/>
            <a:ext cx="46799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六つ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むっつ</a:t>
            </a:r>
            <a:endParaRPr lang="ko-KR" altLang="en-US" sz="9600" b="1">
              <a:latin typeface="MS PGothic" pitchFamily="34" charset="-128"/>
            </a:endParaRPr>
          </a:p>
        </p:txBody>
      </p:sp>
      <p:pic>
        <p:nvPicPr>
          <p:cNvPr id="21508" name="Picture 2" descr="http://image.rakuten.co.jp/dogal/cabinet/lc/th002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70075"/>
            <a:ext cx="3959225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  <p:sp>
        <p:nvSpPr>
          <p:cNvPr id="22531" name="TextBox 7"/>
          <p:cNvSpPr txBox="1">
            <a:spLocks noChangeArrowheads="1"/>
          </p:cNvSpPr>
          <p:nvPr/>
        </p:nvSpPr>
        <p:spPr bwMode="auto">
          <a:xfrm>
            <a:off x="4284663" y="2325688"/>
            <a:ext cx="46799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七つ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ななつ</a:t>
            </a:r>
            <a:endParaRPr lang="ko-KR" altLang="en-US" sz="9600" b="1">
              <a:latin typeface="MS PGothic" pitchFamily="34" charset="-128"/>
            </a:endParaRPr>
          </a:p>
        </p:txBody>
      </p:sp>
      <p:pic>
        <p:nvPicPr>
          <p:cNvPr id="22532" name="Picture 2" descr="http://thumbnail.image.rakuten.co.jp/@0_mall/kirara2/cabinet/00224701/110601366_1.jpg?_ex=600x600&amp;s=2&amp;r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117725"/>
            <a:ext cx="4597400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  <p:sp>
        <p:nvSpPr>
          <p:cNvPr id="23555" name="TextBox 7"/>
          <p:cNvSpPr txBox="1">
            <a:spLocks noChangeArrowheads="1"/>
          </p:cNvSpPr>
          <p:nvPr/>
        </p:nvSpPr>
        <p:spPr bwMode="auto">
          <a:xfrm>
            <a:off x="4284663" y="2325688"/>
            <a:ext cx="46799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八つ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やっつ</a:t>
            </a:r>
            <a:endParaRPr lang="ko-KR" altLang="en-US" sz="9600" b="1">
              <a:latin typeface="MS PGothic" pitchFamily="34" charset="-128"/>
            </a:endParaRPr>
          </a:p>
        </p:txBody>
      </p:sp>
      <p:pic>
        <p:nvPicPr>
          <p:cNvPr id="23556" name="Picture 2" descr="http://image.www.rakuten.co.jp/matsuaki/img10192272200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05038"/>
            <a:ext cx="45148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  <p:pic>
        <p:nvPicPr>
          <p:cNvPr id="6147" name="Picture 5" descr="MCj02817180000[1]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55763" y="1889125"/>
            <a:ext cx="1909762" cy="4075113"/>
          </a:xfrm>
        </p:spPr>
      </p:pic>
      <p:sp>
        <p:nvSpPr>
          <p:cNvPr id="6148" name="TextBox 7"/>
          <p:cNvSpPr txBox="1">
            <a:spLocks noChangeArrowheads="1"/>
          </p:cNvSpPr>
          <p:nvPr/>
        </p:nvSpPr>
        <p:spPr bwMode="auto">
          <a:xfrm>
            <a:off x="4429125" y="2454275"/>
            <a:ext cx="414337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一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いち</a:t>
            </a:r>
            <a:endParaRPr lang="ko-KR" altLang="en-US" sz="9600" b="1">
              <a:latin typeface="MS PGothic" pitchFamily="34" charset="-128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205038"/>
            <a:ext cx="3889375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  <p:sp>
        <p:nvSpPr>
          <p:cNvPr id="24580" name="TextBox 7"/>
          <p:cNvSpPr txBox="1">
            <a:spLocks noChangeArrowheads="1"/>
          </p:cNvSpPr>
          <p:nvPr/>
        </p:nvSpPr>
        <p:spPr bwMode="auto">
          <a:xfrm>
            <a:off x="4284663" y="2325688"/>
            <a:ext cx="46799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九つ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ここのつ</a:t>
            </a:r>
            <a:endParaRPr lang="ko-KR" altLang="en-US" sz="9600" b="1">
              <a:latin typeface="MS PGothic" pitchFamily="34" charset="-128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http://www.whitepinescatering.com/img/ke_gbc_005_6.4x4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349500"/>
            <a:ext cx="4033837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  <p:sp>
        <p:nvSpPr>
          <p:cNvPr id="25604" name="TextBox 7"/>
          <p:cNvSpPr txBox="1">
            <a:spLocks noChangeArrowheads="1"/>
          </p:cNvSpPr>
          <p:nvPr/>
        </p:nvSpPr>
        <p:spPr bwMode="auto">
          <a:xfrm>
            <a:off x="4429125" y="2398713"/>
            <a:ext cx="4143375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十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とお</a:t>
            </a:r>
            <a:endParaRPr lang="ko-KR" altLang="en-US" sz="9600" b="1">
              <a:latin typeface="MS PGothic" pitchFamily="34" charset="-128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  <p:pic>
        <p:nvPicPr>
          <p:cNvPr id="3" name="초난강_숫자송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647825"/>
            <a:ext cx="476250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MCSY00478_0000[1]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11238" y="2033588"/>
            <a:ext cx="2895600" cy="3479800"/>
          </a:xfrm>
        </p:spPr>
      </p:pic>
      <p:sp>
        <p:nvSpPr>
          <p:cNvPr id="7171" name="TextBox 7"/>
          <p:cNvSpPr txBox="1">
            <a:spLocks noChangeArrowheads="1"/>
          </p:cNvSpPr>
          <p:nvPr/>
        </p:nvSpPr>
        <p:spPr bwMode="auto">
          <a:xfrm>
            <a:off x="4429125" y="2214563"/>
            <a:ext cx="4143375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二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に</a:t>
            </a:r>
            <a:endParaRPr lang="ko-KR" altLang="en-US" sz="9600" b="1">
              <a:latin typeface="MS PGothic" pitchFamily="34" charset="-128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228725" y="428625"/>
            <a:ext cx="75438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ja-JP" altLang="en-US" sz="3600" b="1" kern="0" dirty="0">
                <a:solidFill>
                  <a:schemeClr val="tx2"/>
                </a:solidFill>
                <a:latin typeface="MS PGothic" pitchFamily="34" charset="-128"/>
                <a:ea typeface="MS PGothic" pitchFamily="34" charset="-128"/>
                <a:cs typeface="+mj-cs"/>
              </a:rPr>
              <a:t>日本語の数字を学びましょう</a:t>
            </a:r>
            <a:endParaRPr lang="ko-KR" altLang="en-US" sz="3600" b="1" kern="0" dirty="0">
              <a:solidFill>
                <a:schemeClr val="tx2"/>
              </a:solidFill>
              <a:latin typeface="MS PGothic" pitchFamily="34" charset="-128"/>
              <a:ea typeface="+mj-ea"/>
              <a:cs typeface="+mj-cs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MCj03390660000[1]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2763" y="1889125"/>
            <a:ext cx="3724275" cy="3767138"/>
          </a:xfrm>
        </p:spPr>
      </p:pic>
      <p:sp>
        <p:nvSpPr>
          <p:cNvPr id="8195" name="TextBox 7"/>
          <p:cNvSpPr txBox="1">
            <a:spLocks noChangeArrowheads="1"/>
          </p:cNvSpPr>
          <p:nvPr/>
        </p:nvSpPr>
        <p:spPr bwMode="auto">
          <a:xfrm>
            <a:off x="4429125" y="2214563"/>
            <a:ext cx="4143375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三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さん</a:t>
            </a:r>
            <a:endParaRPr lang="ko-KR" altLang="en-US" sz="9600" b="1">
              <a:latin typeface="MS PGothic" pitchFamily="34" charset="-128"/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MCj03892980000[1]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4200" y="2330450"/>
            <a:ext cx="3448050" cy="2740025"/>
          </a:xfrm>
        </p:spPr>
      </p:pic>
      <p:sp>
        <p:nvSpPr>
          <p:cNvPr id="9219" name="TextBox 7"/>
          <p:cNvSpPr txBox="1">
            <a:spLocks noChangeArrowheads="1"/>
          </p:cNvSpPr>
          <p:nvPr/>
        </p:nvSpPr>
        <p:spPr bwMode="auto">
          <a:xfrm>
            <a:off x="4214813" y="2143125"/>
            <a:ext cx="4643437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四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し（よん）</a:t>
            </a:r>
            <a:endParaRPr lang="ko-KR" altLang="en-US" sz="9600" b="1">
              <a:latin typeface="MS PGothic" pitchFamily="34" charset="-128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MCj03450740000[1]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41388" y="2108200"/>
            <a:ext cx="2963862" cy="3013075"/>
          </a:xfrm>
        </p:spPr>
      </p:pic>
      <p:sp>
        <p:nvSpPr>
          <p:cNvPr id="10243" name="TextBox 7"/>
          <p:cNvSpPr txBox="1">
            <a:spLocks noChangeArrowheads="1"/>
          </p:cNvSpPr>
          <p:nvPr/>
        </p:nvSpPr>
        <p:spPr bwMode="auto">
          <a:xfrm>
            <a:off x="4429125" y="2071688"/>
            <a:ext cx="4143375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五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ご</a:t>
            </a:r>
            <a:endParaRPr lang="ko-KR" altLang="en-US" sz="9600" b="1">
              <a:latin typeface="MS PGothic" pitchFamily="34" charset="-128"/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MCSY00482_0000[1]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8688" y="2173288"/>
            <a:ext cx="2593975" cy="3113087"/>
          </a:xfrm>
        </p:spPr>
      </p:pic>
      <p:sp>
        <p:nvSpPr>
          <p:cNvPr id="11267" name="TextBox 7"/>
          <p:cNvSpPr txBox="1">
            <a:spLocks noChangeArrowheads="1"/>
          </p:cNvSpPr>
          <p:nvPr/>
        </p:nvSpPr>
        <p:spPr bwMode="auto">
          <a:xfrm>
            <a:off x="4203700" y="2212975"/>
            <a:ext cx="414337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六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ろく</a:t>
            </a:r>
            <a:endParaRPr lang="ko-KR" altLang="en-US" sz="9600" b="1">
              <a:latin typeface="MS PGothic" pitchFamily="34" charset="-128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MCSY00483_0000[1]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750" y="2379663"/>
            <a:ext cx="2894013" cy="3478212"/>
          </a:xfrm>
        </p:spPr>
      </p:pic>
      <p:sp>
        <p:nvSpPr>
          <p:cNvPr id="12291" name="TextBox 7"/>
          <p:cNvSpPr txBox="1">
            <a:spLocks noChangeArrowheads="1"/>
          </p:cNvSpPr>
          <p:nvPr/>
        </p:nvSpPr>
        <p:spPr bwMode="auto">
          <a:xfrm>
            <a:off x="3071813" y="2454275"/>
            <a:ext cx="6072187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七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しち（なな）</a:t>
            </a:r>
            <a:endParaRPr lang="ko-KR" altLang="en-US" sz="9600" b="1">
              <a:latin typeface="MS PGothic" pitchFamily="34" charset="-128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MCj03125380000[1]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68363" y="2330450"/>
            <a:ext cx="3059112" cy="3092450"/>
          </a:xfrm>
        </p:spPr>
      </p:pic>
      <p:sp>
        <p:nvSpPr>
          <p:cNvPr id="13315" name="TextBox 7"/>
          <p:cNvSpPr txBox="1">
            <a:spLocks noChangeArrowheads="1"/>
          </p:cNvSpPr>
          <p:nvPr/>
        </p:nvSpPr>
        <p:spPr bwMode="auto">
          <a:xfrm>
            <a:off x="4429125" y="2454275"/>
            <a:ext cx="414337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八</a:t>
            </a:r>
            <a:endParaRPr lang="en-US" altLang="ja-JP" sz="9600" b="1">
              <a:latin typeface="MS PGothic" pitchFamily="34" charset="-128"/>
              <a:ea typeface="MS PGothic" pitchFamily="34" charset="-128"/>
            </a:endParaRPr>
          </a:p>
          <a:p>
            <a:pPr algn="ctr" eaLnBrk="1" hangingPunct="1"/>
            <a:r>
              <a:rPr lang="ja-JP" altLang="en-US" sz="9600" b="1">
                <a:latin typeface="MS PGothic" pitchFamily="34" charset="-128"/>
                <a:ea typeface="MS PGothic" pitchFamily="34" charset="-128"/>
              </a:rPr>
              <a:t>はち</a:t>
            </a:r>
            <a:endParaRPr lang="ko-KR" altLang="en-US" sz="9600" b="1">
              <a:latin typeface="MS PGothic" pitchFamily="34" charset="-128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latin typeface="MS PGothic" pitchFamily="34" charset="-128"/>
                <a:ea typeface="MS PGothic" pitchFamily="34" charset="-128"/>
              </a:rPr>
              <a:t>日本語の数字を学びましょう</a:t>
            </a:r>
            <a:endParaRPr lang="ko-KR" altLang="en-US" smtClean="0">
              <a:latin typeface="MS PGothic" pitchFamily="34" charset="-128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클립과 메모지">
  <a:themeElements>
    <a:clrScheme name="">
      <a:dk1>
        <a:srgbClr val="5F5F5F"/>
      </a:dk1>
      <a:lt1>
        <a:srgbClr val="FFFFFF"/>
      </a:lt1>
      <a:dk2>
        <a:srgbClr val="CC6600"/>
      </a:dk2>
      <a:lt2>
        <a:srgbClr val="808080"/>
      </a:lt2>
      <a:accent1>
        <a:srgbClr val="FFC583"/>
      </a:accent1>
      <a:accent2>
        <a:srgbClr val="A0CA68"/>
      </a:accent2>
      <a:accent3>
        <a:srgbClr val="FFFFFF"/>
      </a:accent3>
      <a:accent4>
        <a:srgbClr val="505050"/>
      </a:accent4>
      <a:accent5>
        <a:srgbClr val="FFDFC1"/>
      </a:accent5>
      <a:accent6>
        <a:srgbClr val="91B75E"/>
      </a:accent6>
      <a:hlink>
        <a:srgbClr val="996600"/>
      </a:hlink>
      <a:folHlink>
        <a:srgbClr val="CCCC99"/>
      </a:folHlink>
    </a:clrScheme>
    <a:fontScheme name="클립과 메모지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클립과 메모지 1">
        <a:dk1>
          <a:srgbClr val="000000"/>
        </a:dk1>
        <a:lt1>
          <a:srgbClr val="FFFFFF"/>
        </a:lt1>
        <a:dk2>
          <a:srgbClr val="CC6600"/>
        </a:dk2>
        <a:lt2>
          <a:srgbClr val="B2B2B2"/>
        </a:lt2>
        <a:accent1>
          <a:srgbClr val="FFC583"/>
        </a:accent1>
        <a:accent2>
          <a:srgbClr val="E18851"/>
        </a:accent2>
        <a:accent3>
          <a:srgbClr val="FFFFFF"/>
        </a:accent3>
        <a:accent4>
          <a:srgbClr val="000000"/>
        </a:accent4>
        <a:accent5>
          <a:srgbClr val="FFDFC1"/>
        </a:accent5>
        <a:accent6>
          <a:srgbClr val="CC7B49"/>
        </a:accent6>
        <a:hlink>
          <a:srgbClr val="B4565F"/>
        </a:hlink>
        <a:folHlink>
          <a:srgbClr val="C0BBA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클립과 메모지 2">
        <a:dk1>
          <a:srgbClr val="000000"/>
        </a:dk1>
        <a:lt1>
          <a:srgbClr val="FFFFFF"/>
        </a:lt1>
        <a:dk2>
          <a:srgbClr val="CCECFF"/>
        </a:dk2>
        <a:lt2>
          <a:srgbClr val="777777"/>
        </a:lt2>
        <a:accent1>
          <a:srgbClr val="6C9ED4"/>
        </a:accent1>
        <a:accent2>
          <a:srgbClr val="B3E84A"/>
        </a:accent2>
        <a:accent3>
          <a:srgbClr val="FFFFFF"/>
        </a:accent3>
        <a:accent4>
          <a:srgbClr val="000000"/>
        </a:accent4>
        <a:accent5>
          <a:srgbClr val="BACCE6"/>
        </a:accent5>
        <a:accent6>
          <a:srgbClr val="A2D242"/>
        </a:accent6>
        <a:hlink>
          <a:srgbClr val="2FC0BD"/>
        </a:hlink>
        <a:folHlink>
          <a:srgbClr val="B5BF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클립과 메모지 3">
        <a:dk1>
          <a:srgbClr val="000000"/>
        </a:dk1>
        <a:lt1>
          <a:srgbClr val="FFFFFF"/>
        </a:lt1>
        <a:dk2>
          <a:srgbClr val="333300"/>
        </a:dk2>
        <a:lt2>
          <a:srgbClr val="C0C0C0"/>
        </a:lt2>
        <a:accent1>
          <a:srgbClr val="BAE49E"/>
        </a:accent1>
        <a:accent2>
          <a:srgbClr val="7EAF3D"/>
        </a:accent2>
        <a:accent3>
          <a:srgbClr val="FFFFFF"/>
        </a:accent3>
        <a:accent4>
          <a:srgbClr val="000000"/>
        </a:accent4>
        <a:accent5>
          <a:srgbClr val="D9EFCC"/>
        </a:accent5>
        <a:accent6>
          <a:srgbClr val="729E36"/>
        </a:accent6>
        <a:hlink>
          <a:srgbClr val="0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클립과 메모지 4">
        <a:dk1>
          <a:srgbClr val="000000"/>
        </a:dk1>
        <a:lt1>
          <a:srgbClr val="FFFFFF"/>
        </a:lt1>
        <a:dk2>
          <a:srgbClr val="601E0C"/>
        </a:dk2>
        <a:lt2>
          <a:srgbClr val="969696"/>
        </a:lt2>
        <a:accent1>
          <a:srgbClr val="D2B08E"/>
        </a:accent1>
        <a:accent2>
          <a:srgbClr val="C57371"/>
        </a:accent2>
        <a:accent3>
          <a:srgbClr val="FFFFFF"/>
        </a:accent3>
        <a:accent4>
          <a:srgbClr val="000000"/>
        </a:accent4>
        <a:accent5>
          <a:srgbClr val="E5D4C6"/>
        </a:accent5>
        <a:accent6>
          <a:srgbClr val="B26866"/>
        </a:accent6>
        <a:hlink>
          <a:srgbClr val="A54B4B"/>
        </a:hlink>
        <a:folHlink>
          <a:srgbClr val="C1AE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클립과 메모지 5">
        <a:dk1>
          <a:srgbClr val="000000"/>
        </a:dk1>
        <a:lt1>
          <a:srgbClr val="FFFFFF"/>
        </a:lt1>
        <a:dk2>
          <a:srgbClr val="9E4F00"/>
        </a:dk2>
        <a:lt2>
          <a:srgbClr val="A5A680"/>
        </a:lt2>
        <a:accent1>
          <a:srgbClr val="FAD16A"/>
        </a:accent1>
        <a:accent2>
          <a:srgbClr val="D1BB4D"/>
        </a:accent2>
        <a:accent3>
          <a:srgbClr val="FFFFFF"/>
        </a:accent3>
        <a:accent4>
          <a:srgbClr val="000000"/>
        </a:accent4>
        <a:accent5>
          <a:srgbClr val="FCE5B9"/>
        </a:accent5>
        <a:accent6>
          <a:srgbClr val="BDA945"/>
        </a:accent6>
        <a:hlink>
          <a:srgbClr val="929C30"/>
        </a:hlink>
        <a:folHlink>
          <a:srgbClr val="C3C2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클립과 메모지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0C0C0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6B6B6B"/>
        </a:accent6>
        <a:hlink>
          <a:srgbClr val="96969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농악의 흥겨움">
  <a:themeElements>
    <a:clrScheme name="농악의 흥겨움 1">
      <a:dk1>
        <a:srgbClr val="292929"/>
      </a:dk1>
      <a:lt1>
        <a:srgbClr val="F8F8F8"/>
      </a:lt1>
      <a:dk2>
        <a:srgbClr val="7882AA"/>
      </a:dk2>
      <a:lt2>
        <a:srgbClr val="DDDDDD"/>
      </a:lt2>
      <a:accent1>
        <a:srgbClr val="8D92C3"/>
      </a:accent1>
      <a:accent2>
        <a:srgbClr val="D7ADD9"/>
      </a:accent2>
      <a:accent3>
        <a:srgbClr val="FBFBFB"/>
      </a:accent3>
      <a:accent4>
        <a:srgbClr val="212121"/>
      </a:accent4>
      <a:accent5>
        <a:srgbClr val="C5C7DE"/>
      </a:accent5>
      <a:accent6>
        <a:srgbClr val="C39CC4"/>
      </a:accent6>
      <a:hlink>
        <a:srgbClr val="A8BA74"/>
      </a:hlink>
      <a:folHlink>
        <a:srgbClr val="B2B2B2"/>
      </a:folHlink>
    </a:clrScheme>
    <a:fontScheme name="농악의 흥겨움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농악의 흥겨움 1">
        <a:dk1>
          <a:srgbClr val="292929"/>
        </a:dk1>
        <a:lt1>
          <a:srgbClr val="F8F8F8"/>
        </a:lt1>
        <a:dk2>
          <a:srgbClr val="7882AA"/>
        </a:dk2>
        <a:lt2>
          <a:srgbClr val="DDDDDD"/>
        </a:lt2>
        <a:accent1>
          <a:srgbClr val="8D92C3"/>
        </a:accent1>
        <a:accent2>
          <a:srgbClr val="D7ADD9"/>
        </a:accent2>
        <a:accent3>
          <a:srgbClr val="FBFBFB"/>
        </a:accent3>
        <a:accent4>
          <a:srgbClr val="212121"/>
        </a:accent4>
        <a:accent5>
          <a:srgbClr val="C5C7DE"/>
        </a:accent5>
        <a:accent6>
          <a:srgbClr val="C39CC4"/>
        </a:accent6>
        <a:hlink>
          <a:srgbClr val="A8BA7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농악의 흥겨움 2">
        <a:dk1>
          <a:srgbClr val="333300"/>
        </a:dk1>
        <a:lt1>
          <a:srgbClr val="F7F1D5"/>
        </a:lt1>
        <a:dk2>
          <a:srgbClr val="996600"/>
        </a:dk2>
        <a:lt2>
          <a:srgbClr val="E1D4B1"/>
        </a:lt2>
        <a:accent1>
          <a:srgbClr val="CC9900"/>
        </a:accent1>
        <a:accent2>
          <a:srgbClr val="E2A86E"/>
        </a:accent2>
        <a:accent3>
          <a:srgbClr val="FAF7E7"/>
        </a:accent3>
        <a:accent4>
          <a:srgbClr val="2A2A00"/>
        </a:accent4>
        <a:accent5>
          <a:srgbClr val="E2CAAA"/>
        </a:accent5>
        <a:accent6>
          <a:srgbClr val="CD9863"/>
        </a:accent6>
        <a:hlink>
          <a:srgbClr val="999933"/>
        </a:hlink>
        <a:folHlink>
          <a:srgbClr val="C0C0A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농악의 흥겨움 3">
        <a:dk1>
          <a:srgbClr val="4C4F7C"/>
        </a:dk1>
        <a:lt1>
          <a:srgbClr val="FFFFFF"/>
        </a:lt1>
        <a:dk2>
          <a:srgbClr val="232443"/>
        </a:dk2>
        <a:lt2>
          <a:srgbClr val="C1CEE5"/>
        </a:lt2>
        <a:accent1>
          <a:srgbClr val="896E94"/>
        </a:accent1>
        <a:accent2>
          <a:srgbClr val="55A3AD"/>
        </a:accent2>
        <a:accent3>
          <a:srgbClr val="ACACB0"/>
        </a:accent3>
        <a:accent4>
          <a:srgbClr val="DADADA"/>
        </a:accent4>
        <a:accent5>
          <a:srgbClr val="C4BAC8"/>
        </a:accent5>
        <a:accent6>
          <a:srgbClr val="4C939C"/>
        </a:accent6>
        <a:hlink>
          <a:srgbClr val="7791C5"/>
        </a:hlink>
        <a:folHlink>
          <a:srgbClr val="77777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농악의 흥겨움 4">
        <a:dk1>
          <a:srgbClr val="92493A"/>
        </a:dk1>
        <a:lt1>
          <a:srgbClr val="F8F8F8"/>
        </a:lt1>
        <a:dk2>
          <a:srgbClr val="6C2A2A"/>
        </a:dk2>
        <a:lt2>
          <a:srgbClr val="F9E1D3"/>
        </a:lt2>
        <a:accent1>
          <a:srgbClr val="CE7D34"/>
        </a:accent1>
        <a:accent2>
          <a:srgbClr val="E1AD4F"/>
        </a:accent2>
        <a:accent3>
          <a:srgbClr val="BAACAC"/>
        </a:accent3>
        <a:accent4>
          <a:srgbClr val="D4D4D4"/>
        </a:accent4>
        <a:accent5>
          <a:srgbClr val="E3BFAE"/>
        </a:accent5>
        <a:accent6>
          <a:srgbClr val="CC9C47"/>
        </a:accent6>
        <a:hlink>
          <a:srgbClr val="ED9F6F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농악의 흥겨움 5">
        <a:dk1>
          <a:srgbClr val="5B7238"/>
        </a:dk1>
        <a:lt1>
          <a:srgbClr val="F8F8F8"/>
        </a:lt1>
        <a:dk2>
          <a:srgbClr val="504B30"/>
        </a:dk2>
        <a:lt2>
          <a:srgbClr val="FBF2D1"/>
        </a:lt2>
        <a:accent1>
          <a:srgbClr val="7F8543"/>
        </a:accent1>
        <a:accent2>
          <a:srgbClr val="D2C75E"/>
        </a:accent2>
        <a:accent3>
          <a:srgbClr val="B3B1AD"/>
        </a:accent3>
        <a:accent4>
          <a:srgbClr val="D4D4D4"/>
        </a:accent4>
        <a:accent5>
          <a:srgbClr val="C0C2B0"/>
        </a:accent5>
        <a:accent6>
          <a:srgbClr val="BEB454"/>
        </a:accent6>
        <a:hlink>
          <a:srgbClr val="C1A26B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농악의 흥겨움 6">
        <a:dk1>
          <a:srgbClr val="000000"/>
        </a:dk1>
        <a:lt1>
          <a:srgbClr val="FFFFFF"/>
        </a:lt1>
        <a:dk2>
          <a:srgbClr val="5F5F5F"/>
        </a:dk2>
        <a:lt2>
          <a:srgbClr val="DDDDDD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5F5F5F"/>
    </a:dk1>
    <a:lt1>
      <a:srgbClr val="FFFFFF"/>
    </a:lt1>
    <a:dk2>
      <a:srgbClr val="CC6600"/>
    </a:dk2>
    <a:lt2>
      <a:srgbClr val="DDDDDD"/>
    </a:lt2>
    <a:accent1>
      <a:srgbClr val="FFC583"/>
    </a:accent1>
    <a:accent2>
      <a:srgbClr val="CECB64"/>
    </a:accent2>
    <a:accent3>
      <a:srgbClr val="FFFFFF"/>
    </a:accent3>
    <a:accent4>
      <a:srgbClr val="505050"/>
    </a:accent4>
    <a:accent5>
      <a:srgbClr val="FFDFC1"/>
    </a:accent5>
    <a:accent6>
      <a:srgbClr val="BAB85A"/>
    </a:accent6>
    <a:hlink>
      <a:srgbClr val="AAA600"/>
    </a:hlink>
    <a:folHlink>
      <a:srgbClr val="CCCC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클립과 메모지</Template>
  <TotalTime>191</TotalTime>
  <Words>375</Words>
  <Application>Microsoft Office PowerPoint</Application>
  <PresentationFormat>화면 슬라이드 쇼(4:3)</PresentationFormat>
  <Paragraphs>63</Paragraphs>
  <Slides>22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22</vt:i4>
      </vt:variant>
    </vt:vector>
  </HeadingPairs>
  <TitlesOfParts>
    <vt:vector size="29" baseType="lpstr">
      <vt:lpstr>굴림</vt:lpstr>
      <vt:lpstr>Arial</vt:lpstr>
      <vt:lpstr>Wingdings 2</vt:lpstr>
      <vt:lpstr>맑은 고딕</vt:lpstr>
      <vt:lpstr>MS PGothic</vt:lpstr>
      <vt:lpstr>클립과 메모지</vt:lpstr>
      <vt:lpstr>농악의 흥겨움</vt:lpstr>
      <vt:lpstr>PowerPoint 프레젠테이션</vt:lpstr>
      <vt:lpstr>日本語の数字を学びましょう</vt:lpstr>
      <vt:lpstr>PowerPoint 프레젠테이션</vt:lpstr>
      <vt:lpstr>日本語の数字を学びましょう</vt:lpstr>
      <vt:lpstr>日本語の数字を学びましょう</vt:lpstr>
      <vt:lpstr>日本語の数字を学びましょう</vt:lpstr>
      <vt:lpstr>日本語の数字を学びましょう</vt:lpstr>
      <vt:lpstr>日本語の数字を学びましょう</vt:lpstr>
      <vt:lpstr>日本語の数字を学びましょう</vt:lpstr>
      <vt:lpstr>日本語の数字を学びましょう</vt:lpstr>
      <vt:lpstr>日本語の数字を学びましょう</vt:lpstr>
      <vt:lpstr>日本語の数字を学びましょう</vt:lpstr>
      <vt:lpstr>日本語の数字を学びましょう</vt:lpstr>
      <vt:lpstr>日本語の数字を学びましょう</vt:lpstr>
      <vt:lpstr>日本語の数字を学びましょう</vt:lpstr>
      <vt:lpstr>日本語の数字を学びましょう</vt:lpstr>
      <vt:lpstr>日本語の数字を学びましょう</vt:lpstr>
      <vt:lpstr>日本語の数字を学びましょう</vt:lpstr>
      <vt:lpstr>日本語の数字を学びましょう</vt:lpstr>
      <vt:lpstr>日本語の数字を学びましょう</vt:lpstr>
      <vt:lpstr>日本語の数字を学びましょう</vt:lpstr>
      <vt:lpstr>日本語の数字を学びましょう</vt:lpstr>
    </vt:vector>
  </TitlesOfParts>
  <Company>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man</dc:creator>
  <cp:lastModifiedBy>장일영</cp:lastModifiedBy>
  <cp:revision>18</cp:revision>
  <dcterms:created xsi:type="dcterms:W3CDTF">2006-04-03T02:23:24Z</dcterms:created>
  <dcterms:modified xsi:type="dcterms:W3CDTF">2011-05-10T22:51:53Z</dcterms:modified>
</cp:coreProperties>
</file>