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4" r:id="rId4"/>
    <p:sldId id="261" r:id="rId5"/>
    <p:sldId id="265" r:id="rId6"/>
    <p:sldId id="267" r:id="rId7"/>
    <p:sldId id="269" r:id="rId8"/>
    <p:sldId id="258" r:id="rId9"/>
    <p:sldId id="266" r:id="rId10"/>
    <p:sldId id="282" r:id="rId11"/>
    <p:sldId id="280" r:id="rId12"/>
    <p:sldId id="274" r:id="rId13"/>
    <p:sldId id="279" r:id="rId14"/>
    <p:sldId id="276" r:id="rId15"/>
    <p:sldId id="281" r:id="rId16"/>
    <p:sldId id="277" r:id="rId17"/>
    <p:sldId id="278" r:id="rId18"/>
    <p:sldId id="283" r:id="rId19"/>
    <p:sldId id="271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5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3EF3-C61E-4EC9-A7A0-E4ECC42C6726}" type="datetimeFigureOut">
              <a:rPr lang="ko-KR" altLang="en-US" smtClean="0"/>
              <a:pPr/>
              <a:t>2012-12-27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F18E-9306-4FB9-9FD3-91F0BF73EC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3EF3-C61E-4EC9-A7A0-E4ECC42C6726}" type="datetimeFigureOut">
              <a:rPr lang="ko-KR" altLang="en-US" smtClean="0"/>
              <a:pPr/>
              <a:t>2012-12-27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F18E-9306-4FB9-9FD3-91F0BF73EC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3EF3-C61E-4EC9-A7A0-E4ECC42C6726}" type="datetimeFigureOut">
              <a:rPr lang="ko-KR" altLang="en-US" smtClean="0"/>
              <a:pPr/>
              <a:t>2012-12-27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F18E-9306-4FB9-9FD3-91F0BF73EC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3EF3-C61E-4EC9-A7A0-E4ECC42C6726}" type="datetimeFigureOut">
              <a:rPr lang="ko-KR" altLang="en-US" smtClean="0"/>
              <a:pPr/>
              <a:t>2012-12-27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F18E-9306-4FB9-9FD3-91F0BF73EC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3EF3-C61E-4EC9-A7A0-E4ECC42C6726}" type="datetimeFigureOut">
              <a:rPr lang="ko-KR" altLang="en-US" smtClean="0"/>
              <a:pPr/>
              <a:t>2012-12-27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F18E-9306-4FB9-9FD3-91F0BF73EC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3EF3-C61E-4EC9-A7A0-E4ECC42C6726}" type="datetimeFigureOut">
              <a:rPr lang="ko-KR" altLang="en-US" smtClean="0"/>
              <a:pPr/>
              <a:t>2012-12-27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F18E-9306-4FB9-9FD3-91F0BF73EC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3EF3-C61E-4EC9-A7A0-E4ECC42C6726}" type="datetimeFigureOut">
              <a:rPr lang="ko-KR" altLang="en-US" smtClean="0"/>
              <a:pPr/>
              <a:t>2012-12-27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F18E-9306-4FB9-9FD3-91F0BF73EC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3EF3-C61E-4EC9-A7A0-E4ECC42C6726}" type="datetimeFigureOut">
              <a:rPr lang="ko-KR" altLang="en-US" smtClean="0"/>
              <a:pPr/>
              <a:t>2012-12-27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F18E-9306-4FB9-9FD3-91F0BF73EC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3EF3-C61E-4EC9-A7A0-E4ECC42C6726}" type="datetimeFigureOut">
              <a:rPr lang="ko-KR" altLang="en-US" smtClean="0"/>
              <a:pPr/>
              <a:t>2012-12-27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F18E-9306-4FB9-9FD3-91F0BF73EC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3EF3-C61E-4EC9-A7A0-E4ECC42C6726}" type="datetimeFigureOut">
              <a:rPr lang="ko-KR" altLang="en-US" smtClean="0"/>
              <a:pPr/>
              <a:t>2012-12-27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F18E-9306-4FB9-9FD3-91F0BF73EC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3EF3-C61E-4EC9-A7A0-E4ECC42C6726}" type="datetimeFigureOut">
              <a:rPr lang="ko-KR" altLang="en-US" smtClean="0"/>
              <a:pPr/>
              <a:t>2012-12-27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F18E-9306-4FB9-9FD3-91F0BF73EC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23EF3-C61E-4EC9-A7A0-E4ECC42C6726}" type="datetimeFigureOut">
              <a:rPr lang="ko-KR" altLang="en-US" smtClean="0"/>
              <a:pPr/>
              <a:t>2012-12-27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3F18E-9306-4FB9-9FD3-91F0BF73EC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to.ne.jp/products/details/38694332/859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foto.ne.jp/products/details/46630341/859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hyperlink" Target="http://www.foto.ne.jp/products/details/43320464/859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899592" y="1556792"/>
            <a:ext cx="7772400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0" b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年賀状</a:t>
            </a:r>
            <a:endParaRPr kumimoji="0" lang="en-US" altLang="ja-JP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9" name="부제목 2"/>
          <p:cNvSpPr txBox="1">
            <a:spLocks/>
          </p:cNvSpPr>
          <p:nvPr/>
        </p:nvSpPr>
        <p:spPr>
          <a:xfrm>
            <a:off x="1691680" y="1340768"/>
            <a:ext cx="5832648" cy="5509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ja-JP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</a:t>
            </a:r>
            <a:r>
              <a:rPr kumimoji="0" lang="ja-JP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ねん　が　じょう</a:t>
            </a:r>
            <a:endParaRPr kumimoji="0" lang="ko-KR" alt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eiryo UI" pitchFamily="34" charset="-128"/>
              <a:ea typeface="+mn-ea"/>
              <a:cs typeface="Meiryo UI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88640"/>
            <a:ext cx="5508104" cy="9233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ko-KR" alt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연하장을 써 보아요</a:t>
            </a:r>
            <a:r>
              <a:rPr lang="en-US" altLang="ko-KR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~</a:t>
            </a:r>
            <a:endParaRPr lang="ko-KR" altLang="en-US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pic>
        <p:nvPicPr>
          <p:cNvPr id="17410" name="Picture 2" descr="http://r02.isearch.c.yimg.jp/image?id=7edc56d3ab1c00845f7704f65fd23d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22659"/>
            <a:ext cx="8748464" cy="4035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부제목 5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90872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ko-KR" alt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우수 작품 소개</a:t>
            </a:r>
            <a:endParaRPr lang="ko-KR" alt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836712"/>
            <a:ext cx="8148373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4968552" cy="685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0"/>
            <a:ext cx="5328592" cy="6885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0"/>
            <a:ext cx="5184576" cy="6909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-6857"/>
            <a:ext cx="5760640" cy="686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72624"/>
            <a:ext cx="4968552" cy="678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5112568" cy="6935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71871"/>
            <a:ext cx="4824536" cy="6686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0"/>
            <a:ext cx="5040560" cy="6726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683568" y="0"/>
            <a:ext cx="9144000" cy="6858000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863080" y="1916832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altLang="ja-JP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봄의왈츠" pitchFamily="18" charset="-127"/>
                <a:ea typeface="봄의왈츠" pitchFamily="18" charset="-127"/>
              </a:rPr>
              <a:t>~</a:t>
            </a:r>
            <a:r>
              <a:rPr lang="ja-JP" alt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봄의왈츠" pitchFamily="18" charset="-127"/>
                <a:ea typeface="봄의왈츠" pitchFamily="18" charset="-127"/>
              </a:rPr>
              <a:t>おつかれさまでした</a:t>
            </a:r>
            <a:r>
              <a:rPr lang="en-US" altLang="ko-KR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봄의왈츠" pitchFamily="18" charset="-127"/>
                <a:ea typeface="봄의왈츠" pitchFamily="18" charset="-127"/>
              </a:rPr>
              <a:t>~</a:t>
            </a:r>
            <a:r>
              <a:rPr lang="ko-KR" alt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봄의왈츠" pitchFamily="18" charset="-127"/>
                <a:ea typeface="봄의왈츠" pitchFamily="18" charset="-127"/>
              </a:rPr>
              <a:t>  </a:t>
            </a:r>
            <a:endParaRPr lang="en-US" altLang="ko-KR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봄의왈츠" pitchFamily="18" charset="-127"/>
              <a:ea typeface="봄의왈츠" pitchFamily="18" charset="-127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90872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ja-JP" alt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en-US" altLang="ja-JP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~ </a:t>
            </a:r>
            <a:r>
              <a:rPr lang="ko-KR" altLang="en-US" sz="4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제출하세여</a:t>
            </a:r>
            <a:r>
              <a:rPr lang="ko-KR" alt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en-US" altLang="ko-KR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~ </a:t>
            </a:r>
            <a:r>
              <a:rPr lang="ja-JP" alt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endParaRPr lang="ko-KR" alt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9" name="부제목 5"/>
          <p:cNvSpPr txBox="1">
            <a:spLocks/>
          </p:cNvSpPr>
          <p:nvPr/>
        </p:nvSpPr>
        <p:spPr>
          <a:xfrm>
            <a:off x="0" y="0"/>
            <a:ext cx="756592" cy="6858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일</a:t>
            </a:r>
            <a:endParaRPr lang="en-US" altLang="ko-KR" sz="4800" b="1" noProof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단 </a:t>
            </a:r>
            <a:endParaRPr lang="en-US" altLang="ko-KR" sz="4800" b="1" noProof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제</a:t>
            </a:r>
            <a:endParaRPr lang="en-US" altLang="ko-KR" sz="4800" b="1" noProof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출</a:t>
            </a:r>
            <a:endParaRPr lang="en-US" altLang="ko-KR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sz="4800" b="1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-</a:t>
            </a: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검</a:t>
            </a:r>
            <a:endParaRPr lang="en-US" altLang="ko-KR" sz="4800" b="1" noProof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토 </a:t>
            </a:r>
            <a:endParaRPr lang="en-US" altLang="ko-KR" sz="4800" b="1" noProof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후</a:t>
            </a:r>
            <a:endParaRPr lang="en-US" altLang="ko-KR" sz="4800" b="1" noProof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돌</a:t>
            </a:r>
            <a:endParaRPr lang="en-US" altLang="ko-KR" sz="4800" b="1" noProof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려</a:t>
            </a:r>
            <a:endParaRPr lang="en-US" altLang="ko-KR" sz="4800" b="1" noProof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주</a:t>
            </a:r>
            <a:endParaRPr lang="en-US" altLang="ko-KR" sz="4800" b="1" noProof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겠</a:t>
            </a:r>
            <a:endParaRPr lang="en-US" altLang="ko-KR" sz="4800" b="1" noProof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습</a:t>
            </a:r>
            <a:endParaRPr lang="en-US" altLang="ko-KR" sz="4800" b="1" noProof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니</a:t>
            </a:r>
            <a:endParaRPr lang="en-US" altLang="ko-KR" sz="4800" b="1" noProof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4800" b="1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다</a:t>
            </a:r>
            <a:endParaRPr kumimoji="0" lang="ko-KR" altLang="en-US" sz="4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부제목 5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90872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ko-KR" alt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연하장</a:t>
            </a:r>
            <a:r>
              <a:rPr lang="en-US" altLang="ko-KR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 </a:t>
            </a:r>
            <a:r>
              <a:rPr lang="ko-KR" alt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예시</a:t>
            </a:r>
            <a:endParaRPr lang="ko-KR" alt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pic>
        <p:nvPicPr>
          <p:cNvPr id="16386" name="Picture 2" descr="http://r04.isearch.c.yimg.jp/image?id=2c0e09085a91a76a4068a40e39a695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4649815" cy="3528392"/>
          </a:xfrm>
          <a:prstGeom prst="rect">
            <a:avLst/>
          </a:prstGeom>
          <a:noFill/>
        </p:spPr>
      </p:pic>
      <p:pic>
        <p:nvPicPr>
          <p:cNvPr id="16388" name="Picture 4" descr="http://r02.isearch.c.yimg.jp/image?id=dde39999e7641613475612e253fa02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7" y="1124744"/>
            <a:ext cx="4104453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r03.isearch.c.yimg.jp/image?id=c7bf8823ee2867c012ceaa8b7a1e045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429000"/>
            <a:ext cx="5447939" cy="3429000"/>
          </a:xfrm>
          <a:prstGeom prst="rect">
            <a:avLst/>
          </a:prstGeom>
          <a:noFill/>
        </p:spPr>
      </p:pic>
      <p:sp>
        <p:nvSpPr>
          <p:cNvPr id="8" name="부제목 5"/>
          <p:cNvSpPr txBox="1">
            <a:spLocks/>
          </p:cNvSpPr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연하장</a:t>
            </a:r>
            <a:r>
              <a:rPr kumimoji="0" lang="en-US" altLang="ko-KR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  </a:t>
            </a:r>
            <a:r>
              <a:rPr kumimoji="0" lang="ko-KR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예시</a:t>
            </a:r>
            <a:endParaRPr kumimoji="0" lang="ko-KR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365달콤한머핀" pitchFamily="18" charset="-127"/>
              <a:ea typeface="365달콤한머핀" pitchFamily="18" charset="-127"/>
              <a:cs typeface="+mn-cs"/>
            </a:endParaRPr>
          </a:p>
        </p:txBody>
      </p:sp>
      <p:pic>
        <p:nvPicPr>
          <p:cNvPr id="14338" name="Picture 2" descr="富士山と桜の背景">
            <a:hlinkClick r:id="rId3" tooltip="富士山と桜の背景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3480" y="908720"/>
            <a:ext cx="4680520" cy="33189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부제목 5"/>
          <p:cNvSpPr txBox="1">
            <a:spLocks/>
          </p:cNvSpPr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연하장</a:t>
            </a:r>
            <a:r>
              <a:rPr kumimoji="0" lang="en-US" altLang="ko-KR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  </a:t>
            </a:r>
            <a:r>
              <a:rPr kumimoji="0" lang="ko-KR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예시</a:t>
            </a:r>
            <a:endParaRPr kumimoji="0" lang="ko-KR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365달콤한머핀" pitchFamily="18" charset="-127"/>
              <a:ea typeface="365달콤한머핀" pitchFamily="18" charset="-127"/>
              <a:cs typeface="+mn-cs"/>
            </a:endParaRPr>
          </a:p>
        </p:txBody>
      </p:sp>
      <p:sp>
        <p:nvSpPr>
          <p:cNvPr id="8" name="부제목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3316" name="Picture 4" descr="年賀状">
            <a:hlinkClick r:id="rId2" tooltip="年賀状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80727"/>
            <a:ext cx="4572000" cy="3034145"/>
          </a:xfrm>
          <a:prstGeom prst="rect">
            <a:avLst/>
          </a:prstGeom>
          <a:noFill/>
        </p:spPr>
      </p:pic>
      <p:pic>
        <p:nvPicPr>
          <p:cNvPr id="13318" name="Picture 6" descr="巳">
            <a:hlinkClick r:id="rId4" tooltip="巳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060848"/>
            <a:ext cx="4320476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r01.isearch.c.yimg.jp/image?id=87ba7699493d0181ecebb77977abdef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772816"/>
            <a:ext cx="4417931" cy="3456384"/>
          </a:xfrm>
          <a:prstGeom prst="rect">
            <a:avLst/>
          </a:prstGeom>
          <a:noFill/>
        </p:spPr>
      </p:pic>
      <p:pic>
        <p:nvPicPr>
          <p:cNvPr id="12292" name="Picture 4" descr="http://r03.isearch.c.yimg.jp/image?id=4a18bfaf1757dd87206bdfecf411ff0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39" y="1268760"/>
            <a:ext cx="3605481" cy="4032448"/>
          </a:xfrm>
          <a:prstGeom prst="rect">
            <a:avLst/>
          </a:prstGeom>
          <a:noFill/>
        </p:spPr>
      </p:pic>
      <p:sp>
        <p:nvSpPr>
          <p:cNvPr id="7" name="부제목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부제목 5"/>
          <p:cNvSpPr txBox="1">
            <a:spLocks/>
          </p:cNvSpPr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연하장</a:t>
            </a:r>
            <a:r>
              <a:rPr kumimoji="0" lang="en-US" altLang="ko-KR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  </a:t>
            </a:r>
            <a:r>
              <a:rPr kumimoji="0" lang="ko-KR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예시</a:t>
            </a:r>
            <a:endParaRPr kumimoji="0" lang="ko-KR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365달콤한머핀" pitchFamily="18" charset="-127"/>
              <a:ea typeface="365달콤한머핀" pitchFamily="18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r03.isearch.c.yimg.jp/image?id=850ca16d07161e4f865805537f1b59a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4053624" cy="4176464"/>
          </a:xfrm>
          <a:prstGeom prst="rect">
            <a:avLst/>
          </a:prstGeom>
          <a:noFill/>
        </p:spPr>
      </p:pic>
      <p:sp>
        <p:nvSpPr>
          <p:cNvPr id="7" name="부제목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부제목 5"/>
          <p:cNvSpPr txBox="1">
            <a:spLocks/>
          </p:cNvSpPr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연하장</a:t>
            </a:r>
            <a:r>
              <a:rPr kumimoji="0" lang="en-US" altLang="ko-KR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  </a:t>
            </a:r>
            <a:r>
              <a:rPr kumimoji="0" lang="ko-KR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예시</a:t>
            </a:r>
            <a:endParaRPr kumimoji="0" lang="ko-KR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365달콤한머핀" pitchFamily="18" charset="-127"/>
              <a:ea typeface="365달콤한머핀" pitchFamily="18" charset="-127"/>
              <a:cs typeface="+mn-cs"/>
            </a:endParaRPr>
          </a:p>
        </p:txBody>
      </p:sp>
      <p:pic>
        <p:nvPicPr>
          <p:cNvPr id="10246" name="Picture 6" descr="2012の写真素材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6825" y="1844824"/>
            <a:ext cx="4587175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r01.isearch.c.yimg.jp/image?id=59bc043dbe74e0cb033d05d1010e10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340768"/>
            <a:ext cx="4030751" cy="4392488"/>
          </a:xfrm>
          <a:prstGeom prst="rect">
            <a:avLst/>
          </a:prstGeom>
          <a:noFill/>
        </p:spPr>
      </p:pic>
      <p:pic>
        <p:nvPicPr>
          <p:cNvPr id="10244" name="Picture 4" descr="http://r03.isearch.c.yimg.jp/image?id=c78f6b2bfe6fe4c24ba5a634ae0e0fc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9" y="1556792"/>
            <a:ext cx="4620911" cy="4104456"/>
          </a:xfrm>
          <a:prstGeom prst="rect">
            <a:avLst/>
          </a:prstGeom>
          <a:noFill/>
        </p:spPr>
      </p:pic>
      <p:sp>
        <p:nvSpPr>
          <p:cNvPr id="7" name="부제목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부제목 5"/>
          <p:cNvSpPr txBox="1">
            <a:spLocks/>
          </p:cNvSpPr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연하장</a:t>
            </a:r>
            <a:r>
              <a:rPr kumimoji="0" lang="en-US" altLang="ko-KR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  </a:t>
            </a:r>
            <a:r>
              <a:rPr kumimoji="0" lang="ko-KR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365달콤한머핀" pitchFamily="18" charset="-127"/>
                <a:ea typeface="365달콤한머핀" pitchFamily="18" charset="-127"/>
                <a:cs typeface="+mn-cs"/>
              </a:rPr>
              <a:t>예시</a:t>
            </a:r>
            <a:endParaRPr kumimoji="0" lang="ko-KR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365달콤한머핀" pitchFamily="18" charset="-127"/>
              <a:ea typeface="365달콤한머핀" pitchFamily="18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부제목 5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90872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ko-KR" altLang="en-US" sz="4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넹가죠</a:t>
            </a:r>
            <a:r>
              <a:rPr lang="ko-KR" alt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en-US" altLang="ko-KR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</a:t>
            </a:r>
            <a:r>
              <a:rPr lang="ko-KR" alt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연하장</a:t>
            </a:r>
            <a:r>
              <a:rPr lang="en-US" altLang="ko-KR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　</a:t>
            </a:r>
            <a:r>
              <a:rPr lang="ko-KR" alt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문장</a:t>
            </a:r>
            <a:r>
              <a:rPr lang="ja-JP" alt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　</a:t>
            </a:r>
            <a:endParaRPr lang="ko-KR" alt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908720"/>
            <a:ext cx="9756576" cy="758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ko-KR" altLang="en-US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첫문장</a:t>
            </a:r>
            <a:r>
              <a:rPr lang="ko-KR" alt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n-US" altLang="ko-KR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4000"/>
              </a:lnSpc>
            </a:pPr>
            <a:r>
              <a:rPr lang="en-US" altLang="ko-K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ja-JP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あけまして    おめでとうございます </a:t>
            </a:r>
          </a:p>
          <a:p>
            <a:pPr>
              <a:lnSpc>
                <a:spcPts val="4000"/>
              </a:lnSpc>
            </a:pPr>
            <a:r>
              <a:rPr lang="en-US" altLang="ja-JP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ko-KR" altLang="en-US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새해가 밝아서      </a:t>
            </a:r>
            <a:r>
              <a:rPr lang="ko-KR" altLang="en-US" sz="4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축하드려요</a:t>
            </a:r>
            <a:r>
              <a:rPr lang="en-US" altLang="ko-KR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</a:p>
          <a:p>
            <a:pPr>
              <a:lnSpc>
                <a:spcPts val="4000"/>
              </a:lnSpc>
              <a:buFont typeface="Wingdings" pitchFamily="2" charset="2"/>
              <a:buChar char="v"/>
            </a:pPr>
            <a:endParaRPr lang="en-US" altLang="ko-KR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4000"/>
              </a:lnSpc>
              <a:buFont typeface="Wingdings" pitchFamily="2" charset="2"/>
              <a:buChar char="v"/>
            </a:pPr>
            <a:r>
              <a:rPr lang="ko-KR" altLang="en-US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끝문장</a:t>
            </a:r>
            <a:r>
              <a:rPr lang="ko-KR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endParaRPr lang="en-US" altLang="ko-KR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4000"/>
              </a:lnSpc>
            </a:pPr>
            <a:r>
              <a:rPr lang="en-US" altLang="ja-JP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S Gothic" pitchFamily="49" charset="-128"/>
                <a:cs typeface="Meiryo UI" pitchFamily="34" charset="-128"/>
              </a:rPr>
              <a:t>昨年</a:t>
            </a:r>
            <a:r>
              <a:rPr lang="ja-JP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は  </a:t>
            </a:r>
            <a:r>
              <a:rPr lang="ko-KR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cs typeface="Meiryo UI" pitchFamily="34" charset="-128"/>
              </a:rPr>
              <a:t>何</a:t>
            </a:r>
            <a:r>
              <a:rPr lang="ja-JP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かと   お</a:t>
            </a:r>
            <a:r>
              <a:rPr lang="ko-KR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cs typeface="Meiryo UI" pitchFamily="34" charset="-128"/>
              </a:rPr>
              <a:t>世話</a:t>
            </a:r>
            <a:r>
              <a:rPr lang="ja-JP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に なりまして、       </a:t>
            </a:r>
            <a:endParaRPr lang="en-US" altLang="ja-JP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>
              <a:lnSpc>
                <a:spcPts val="4000"/>
              </a:lnSpc>
            </a:pPr>
            <a:r>
              <a:rPr lang="en-US" altLang="ko-KR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  <a:cs typeface="Meiryo UI" pitchFamily="34" charset="-128"/>
              </a:rPr>
              <a:t>   </a:t>
            </a:r>
            <a:r>
              <a:rPr lang="ko-KR" alt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  <a:cs typeface="Meiryo UI" pitchFamily="34" charset="-128"/>
              </a:rPr>
              <a:t>작년은   </a:t>
            </a:r>
            <a:r>
              <a:rPr lang="ko-KR" alt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  <a:cs typeface="Meiryo UI" pitchFamily="34" charset="-128"/>
              </a:rPr>
              <a:t>여러가지로</a:t>
            </a:r>
            <a:r>
              <a:rPr lang="ko-KR" alt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  <a:cs typeface="Meiryo UI" pitchFamily="34" charset="-128"/>
              </a:rPr>
              <a:t>         신세      져서</a:t>
            </a:r>
            <a:endParaRPr lang="en-US" altLang="ko-KR" sz="4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  <a:cs typeface="Meiryo UI" pitchFamily="34" charset="-128"/>
            </a:endParaRPr>
          </a:p>
          <a:p>
            <a:pPr>
              <a:lnSpc>
                <a:spcPts val="4000"/>
              </a:lnSpc>
            </a:pPr>
            <a:r>
              <a:rPr lang="en-US" altLang="ko-K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r>
              <a:rPr lang="ko-KR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cs typeface="Meiryo UI" pitchFamily="34" charset="-128"/>
              </a:rPr>
              <a:t>大変   </a:t>
            </a:r>
            <a:r>
              <a:rPr lang="ja-JP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ありがとうございました。</a:t>
            </a:r>
            <a:br>
              <a:rPr lang="ja-JP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</a:br>
            <a:r>
              <a:rPr lang="en-US" altLang="ko-K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r>
              <a:rPr lang="ko-KR" alt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  <a:cs typeface="Meiryo UI" pitchFamily="34" charset="-128"/>
              </a:rPr>
              <a:t>대단히     감사했습니다</a:t>
            </a:r>
            <a:r>
              <a:rPr lang="en-US" altLang="ko-KR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  <a:cs typeface="Meiryo UI" pitchFamily="34" charset="-128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en-US" altLang="ko-K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r>
              <a:rPr lang="ko-KR" altLang="en-US" sz="3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cs typeface="Meiryo UI" pitchFamily="34" charset="-128"/>
              </a:rPr>
              <a:t>本年</a:t>
            </a:r>
            <a:r>
              <a:rPr lang="ja-JP" alt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も どうぞ よろしく おねがい </a:t>
            </a:r>
            <a:r>
              <a:rPr lang="ko-KR" alt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cs typeface="Meiryo UI" pitchFamily="34" charset="-128"/>
              </a:rPr>
              <a:t>申</a:t>
            </a:r>
            <a:r>
              <a:rPr lang="ja-JP" alt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し</a:t>
            </a:r>
            <a:r>
              <a:rPr lang="ko-KR" alt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cs typeface="Meiryo UI" pitchFamily="34" charset="-128"/>
              </a:rPr>
              <a:t>上</a:t>
            </a:r>
            <a:r>
              <a:rPr lang="ja-JP" alt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げます。 </a:t>
            </a:r>
            <a:endParaRPr lang="en-US" altLang="ja-JP" sz="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>
              <a:lnSpc>
                <a:spcPts val="4000"/>
              </a:lnSpc>
            </a:pPr>
            <a:r>
              <a:rPr lang="en-US" altLang="ja-JP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올해도   부디      잘       부탁</a:t>
            </a:r>
            <a:r>
              <a:rPr lang="ja-JP" altLang="en-US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  </a:t>
            </a:r>
            <a:r>
              <a:rPr lang="ko-KR" altLang="en-US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올립니다</a:t>
            </a:r>
            <a:r>
              <a:rPr lang="en-US" altLang="ko-KR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en-US" altLang="ja-JP" sz="4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pPr>
              <a:lnSpc>
                <a:spcPts val="4000"/>
              </a:lnSpc>
            </a:pPr>
            <a:r>
              <a:rPr lang="en-US" altLang="ja-JP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</a:p>
          <a:p>
            <a:endParaRPr lang="en-US" altLang="ja-JP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ko-KR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부제목 5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90872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ko-KR" alt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우수 작품 소개</a:t>
            </a:r>
            <a:endParaRPr lang="ko-KR" alt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7920880" cy="6125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112</Words>
  <Application>Microsoft Office PowerPoint</Application>
  <PresentationFormat>화면 슬라이드 쇼(4:3)</PresentationFormat>
  <Paragraphs>40</Paragraphs>
  <Slides>19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/</dc:creator>
  <cp:lastModifiedBy>/</cp:lastModifiedBy>
  <cp:revision>56</cp:revision>
  <dcterms:created xsi:type="dcterms:W3CDTF">2012-07-10T05:06:50Z</dcterms:created>
  <dcterms:modified xsi:type="dcterms:W3CDTF">2012-12-27T05:49:09Z</dcterms:modified>
</cp:coreProperties>
</file>